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71" r:id="rId13"/>
    <p:sldId id="267" r:id="rId14"/>
    <p:sldId id="268" r:id="rId15"/>
    <p:sldId id="269" r:id="rId16"/>
    <p:sldId id="274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D10297-F1D0-45F4-BFAC-4A935382B504}" type="doc">
      <dgm:prSet loTypeId="urn:microsoft.com/office/officeart/2005/8/layout/venn2" loCatId="relationship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DE13EC0-1070-4869-8D51-B0DF3B010291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영화제</a:t>
          </a:r>
          <a:endParaRPr lang="ko-KR" altLang="en-US" sz="2800" dirty="0"/>
        </a:p>
      </dgm:t>
    </dgm:pt>
    <dgm:pt modelId="{1A24D6B5-AF7A-4A61-B60C-C18D8BF2B58D}" type="parTrans" cxnId="{3D90392B-0A9A-4E89-9BC4-58E08F5CDBEB}">
      <dgm:prSet/>
      <dgm:spPr/>
      <dgm:t>
        <a:bodyPr/>
        <a:lstStyle/>
        <a:p>
          <a:pPr latinLnBrk="1"/>
          <a:endParaRPr lang="ko-KR" altLang="en-US"/>
        </a:p>
      </dgm:t>
    </dgm:pt>
    <dgm:pt modelId="{BD1D43BD-7C88-4B61-896C-E17D768DD4D3}" type="sibTrans" cxnId="{3D90392B-0A9A-4E89-9BC4-58E08F5CDBEB}">
      <dgm:prSet/>
      <dgm:spPr/>
      <dgm:t>
        <a:bodyPr/>
        <a:lstStyle/>
        <a:p>
          <a:pPr latinLnBrk="1"/>
          <a:endParaRPr lang="ko-KR" altLang="en-US"/>
        </a:p>
      </dgm:t>
    </dgm:pt>
    <dgm:pt modelId="{59169AD6-F206-420D-B5D7-BB31BCB3134F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각본상</a:t>
          </a:r>
          <a:endParaRPr lang="ko-KR" altLang="en-US" sz="2800" dirty="0"/>
        </a:p>
      </dgm:t>
    </dgm:pt>
    <dgm:pt modelId="{58029321-3C3F-4B49-A6AC-032C7FDC2AD0}" type="parTrans" cxnId="{0144F2C5-4BCF-45E3-B329-21585457BB87}">
      <dgm:prSet/>
      <dgm:spPr/>
      <dgm:t>
        <a:bodyPr/>
        <a:lstStyle/>
        <a:p>
          <a:pPr latinLnBrk="1"/>
          <a:endParaRPr lang="ko-KR" altLang="en-US"/>
        </a:p>
      </dgm:t>
    </dgm:pt>
    <dgm:pt modelId="{3F311879-14A0-43BD-ADC0-E42823BBE004}" type="sibTrans" cxnId="{0144F2C5-4BCF-45E3-B329-21585457BB87}">
      <dgm:prSet/>
      <dgm:spPr/>
      <dgm:t>
        <a:bodyPr/>
        <a:lstStyle/>
        <a:p>
          <a:pPr latinLnBrk="1"/>
          <a:endParaRPr lang="ko-KR" altLang="en-US"/>
        </a:p>
      </dgm:t>
    </dgm:pt>
    <dgm:pt modelId="{7D23C3EF-B50D-44FE-8EAD-C303C0D0FA3D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수상작</a:t>
          </a:r>
          <a:endParaRPr lang="ko-KR" altLang="en-US" sz="2800" dirty="0"/>
        </a:p>
      </dgm:t>
    </dgm:pt>
    <dgm:pt modelId="{08C6C9AC-524E-4169-B279-591DB59EE380}" type="parTrans" cxnId="{DA7E20D0-CC17-4E9A-AFC2-7A9DB7DA110C}">
      <dgm:prSet/>
      <dgm:spPr/>
      <dgm:t>
        <a:bodyPr/>
        <a:lstStyle/>
        <a:p>
          <a:pPr latinLnBrk="1"/>
          <a:endParaRPr lang="ko-KR" altLang="en-US"/>
        </a:p>
      </dgm:t>
    </dgm:pt>
    <dgm:pt modelId="{7E6E168B-D9A0-43CE-A50F-3329DA7D0011}" type="sibTrans" cxnId="{DA7E20D0-CC17-4E9A-AFC2-7A9DB7DA110C}">
      <dgm:prSet/>
      <dgm:spPr/>
      <dgm:t>
        <a:bodyPr/>
        <a:lstStyle/>
        <a:p>
          <a:pPr latinLnBrk="1"/>
          <a:endParaRPr lang="ko-KR" altLang="en-US"/>
        </a:p>
      </dgm:t>
    </dgm:pt>
    <dgm:pt modelId="{0E3EC0B4-A656-473F-89E3-E2B1CF8BFEE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감성분석  </a:t>
          </a:r>
          <a:r>
            <a:rPr lang="en-US" altLang="ko-KR" sz="2400" b="1" dirty="0" smtClean="0"/>
            <a:t>&amp; </a:t>
          </a:r>
        </a:p>
        <a:p>
          <a:pPr latinLnBrk="1"/>
          <a:r>
            <a:rPr lang="en-US" altLang="ko-KR" sz="2400" b="1" dirty="0" err="1" smtClean="0"/>
            <a:t>wordcloud</a:t>
          </a:r>
          <a:endParaRPr lang="ko-KR" altLang="en-US" sz="2400" b="1" dirty="0"/>
        </a:p>
      </dgm:t>
    </dgm:pt>
    <dgm:pt modelId="{51486449-0B72-40AD-91B1-5AB4F164FD93}" type="parTrans" cxnId="{5B1DCE81-0976-4F96-A838-7D235B8169E1}">
      <dgm:prSet/>
      <dgm:spPr/>
      <dgm:t>
        <a:bodyPr/>
        <a:lstStyle/>
        <a:p>
          <a:pPr latinLnBrk="1"/>
          <a:endParaRPr lang="ko-KR" altLang="en-US"/>
        </a:p>
      </dgm:t>
    </dgm:pt>
    <dgm:pt modelId="{7EA8D050-72BC-4C04-AA4F-1A774794BA25}" type="sibTrans" cxnId="{5B1DCE81-0976-4F96-A838-7D235B8169E1}">
      <dgm:prSet/>
      <dgm:spPr/>
      <dgm:t>
        <a:bodyPr/>
        <a:lstStyle/>
        <a:p>
          <a:pPr latinLnBrk="1"/>
          <a:endParaRPr lang="ko-KR" altLang="en-US"/>
        </a:p>
      </dgm:t>
    </dgm:pt>
    <dgm:pt modelId="{7C97F1BA-9272-45DC-A98A-75AF4A7B01B8}" type="pres">
      <dgm:prSet presAssocID="{AED10297-F1D0-45F4-BFAC-4A935382B504}" presName="Name0" presStyleCnt="0">
        <dgm:presLayoutVars>
          <dgm:chMax val="7"/>
          <dgm:resizeHandles val="exact"/>
        </dgm:presLayoutVars>
      </dgm:prSet>
      <dgm:spPr/>
    </dgm:pt>
    <dgm:pt modelId="{80C5B2D9-179B-408D-81AE-B34DC44024F1}" type="pres">
      <dgm:prSet presAssocID="{AED10297-F1D0-45F4-BFAC-4A935382B504}" presName="comp1" presStyleCnt="0"/>
      <dgm:spPr/>
    </dgm:pt>
    <dgm:pt modelId="{B4194380-13EE-4395-BC39-9823B730C26C}" type="pres">
      <dgm:prSet presAssocID="{AED10297-F1D0-45F4-BFAC-4A935382B504}" presName="circle1" presStyleLbl="node1" presStyleIdx="0" presStyleCnt="4" custAng="625882"/>
      <dgm:spPr/>
      <dgm:t>
        <a:bodyPr/>
        <a:lstStyle/>
        <a:p>
          <a:pPr latinLnBrk="1"/>
          <a:endParaRPr lang="ko-KR" altLang="en-US"/>
        </a:p>
      </dgm:t>
    </dgm:pt>
    <dgm:pt modelId="{620D31CC-BAEC-4C5C-B304-4499AD8731FE}" type="pres">
      <dgm:prSet presAssocID="{AED10297-F1D0-45F4-BFAC-4A935382B504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3EC95C-5560-4DB7-A4AA-D553DB047D0B}" type="pres">
      <dgm:prSet presAssocID="{AED10297-F1D0-45F4-BFAC-4A935382B504}" presName="comp2" presStyleCnt="0"/>
      <dgm:spPr/>
    </dgm:pt>
    <dgm:pt modelId="{A82E8195-9B43-43D9-8B70-3BB36F140B60}" type="pres">
      <dgm:prSet presAssocID="{AED10297-F1D0-45F4-BFAC-4A935382B504}" presName="circle2" presStyleLbl="node1" presStyleIdx="1" presStyleCnt="4" custAng="20565057"/>
      <dgm:spPr/>
    </dgm:pt>
    <dgm:pt modelId="{39C1C3CB-1F23-4B17-BAB0-B5BDFCA85B92}" type="pres">
      <dgm:prSet presAssocID="{AED10297-F1D0-45F4-BFAC-4A935382B504}" presName="c2text" presStyleLbl="node1" presStyleIdx="1" presStyleCnt="4">
        <dgm:presLayoutVars>
          <dgm:bulletEnabled val="1"/>
        </dgm:presLayoutVars>
      </dgm:prSet>
      <dgm:spPr/>
    </dgm:pt>
    <dgm:pt modelId="{7BA8F591-0216-4591-B111-78F7BA0DD9EC}" type="pres">
      <dgm:prSet presAssocID="{AED10297-F1D0-45F4-BFAC-4A935382B504}" presName="comp3" presStyleCnt="0"/>
      <dgm:spPr/>
    </dgm:pt>
    <dgm:pt modelId="{4DF9D694-3D82-4AF1-99B2-68D5B4D56652}" type="pres">
      <dgm:prSet presAssocID="{AED10297-F1D0-45F4-BFAC-4A935382B504}" presName="circle3" presStyleLbl="node1" presStyleIdx="2" presStyleCnt="4" custAng="969294"/>
      <dgm:spPr/>
    </dgm:pt>
    <dgm:pt modelId="{9975DA84-5967-4FCE-B388-C2F022603CB0}" type="pres">
      <dgm:prSet presAssocID="{AED10297-F1D0-45F4-BFAC-4A935382B504}" presName="c3text" presStyleLbl="node1" presStyleIdx="2" presStyleCnt="4">
        <dgm:presLayoutVars>
          <dgm:bulletEnabled val="1"/>
        </dgm:presLayoutVars>
      </dgm:prSet>
      <dgm:spPr/>
    </dgm:pt>
    <dgm:pt modelId="{EA6A1151-7AC3-4630-B8BE-1A4ABA850CCD}" type="pres">
      <dgm:prSet presAssocID="{AED10297-F1D0-45F4-BFAC-4A935382B504}" presName="comp4" presStyleCnt="0"/>
      <dgm:spPr/>
    </dgm:pt>
    <dgm:pt modelId="{48433B92-D3E1-4C55-911E-FD2456F6038E}" type="pres">
      <dgm:prSet presAssocID="{AED10297-F1D0-45F4-BFAC-4A935382B504}" presName="circle4" presStyleLbl="node1" presStyleIdx="3" presStyleCnt="4" custScaleX="113660"/>
      <dgm:spPr/>
      <dgm:t>
        <a:bodyPr/>
        <a:lstStyle/>
        <a:p>
          <a:pPr latinLnBrk="1"/>
          <a:endParaRPr lang="ko-KR" altLang="en-US"/>
        </a:p>
      </dgm:t>
    </dgm:pt>
    <dgm:pt modelId="{0072C93E-AF45-4927-B9B2-7C749B54AE4A}" type="pres">
      <dgm:prSet presAssocID="{AED10297-F1D0-45F4-BFAC-4A935382B504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6105811-799E-4226-84E0-66739C60EE78}" type="presOf" srcId="{7D23C3EF-B50D-44FE-8EAD-C303C0D0FA3D}" destId="{4DF9D694-3D82-4AF1-99B2-68D5B4D56652}" srcOrd="0" destOrd="0" presId="urn:microsoft.com/office/officeart/2005/8/layout/venn2"/>
    <dgm:cxn modelId="{D7727B34-65FD-4E6C-B18D-087D34E9E408}" type="presOf" srcId="{0E3EC0B4-A656-473F-89E3-E2B1CF8BFEEB}" destId="{48433B92-D3E1-4C55-911E-FD2456F6038E}" srcOrd="0" destOrd="0" presId="urn:microsoft.com/office/officeart/2005/8/layout/venn2"/>
    <dgm:cxn modelId="{5B1DCE81-0976-4F96-A838-7D235B8169E1}" srcId="{AED10297-F1D0-45F4-BFAC-4A935382B504}" destId="{0E3EC0B4-A656-473F-89E3-E2B1CF8BFEEB}" srcOrd="3" destOrd="0" parTransId="{51486449-0B72-40AD-91B1-5AB4F164FD93}" sibTransId="{7EA8D050-72BC-4C04-AA4F-1A774794BA25}"/>
    <dgm:cxn modelId="{49965854-57EB-4C63-8337-15A0988A9296}" type="presOf" srcId="{0E3EC0B4-A656-473F-89E3-E2B1CF8BFEEB}" destId="{0072C93E-AF45-4927-B9B2-7C749B54AE4A}" srcOrd="1" destOrd="0" presId="urn:microsoft.com/office/officeart/2005/8/layout/venn2"/>
    <dgm:cxn modelId="{59CFFA0A-3971-4811-B626-A365F74ACB69}" type="presOf" srcId="{AED10297-F1D0-45F4-BFAC-4A935382B504}" destId="{7C97F1BA-9272-45DC-A98A-75AF4A7B01B8}" srcOrd="0" destOrd="0" presId="urn:microsoft.com/office/officeart/2005/8/layout/venn2"/>
    <dgm:cxn modelId="{2CA69605-8213-4A3D-BE28-922B12325EDA}" type="presOf" srcId="{9DE13EC0-1070-4869-8D51-B0DF3B010291}" destId="{620D31CC-BAEC-4C5C-B304-4499AD8731FE}" srcOrd="1" destOrd="0" presId="urn:microsoft.com/office/officeart/2005/8/layout/venn2"/>
    <dgm:cxn modelId="{3D90392B-0A9A-4E89-9BC4-58E08F5CDBEB}" srcId="{AED10297-F1D0-45F4-BFAC-4A935382B504}" destId="{9DE13EC0-1070-4869-8D51-B0DF3B010291}" srcOrd="0" destOrd="0" parTransId="{1A24D6B5-AF7A-4A61-B60C-C18D8BF2B58D}" sibTransId="{BD1D43BD-7C88-4B61-896C-E17D768DD4D3}"/>
    <dgm:cxn modelId="{0144F2C5-4BCF-45E3-B329-21585457BB87}" srcId="{AED10297-F1D0-45F4-BFAC-4A935382B504}" destId="{59169AD6-F206-420D-B5D7-BB31BCB3134F}" srcOrd="1" destOrd="0" parTransId="{58029321-3C3F-4B49-A6AC-032C7FDC2AD0}" sibTransId="{3F311879-14A0-43BD-ADC0-E42823BBE004}"/>
    <dgm:cxn modelId="{DA7E20D0-CC17-4E9A-AFC2-7A9DB7DA110C}" srcId="{AED10297-F1D0-45F4-BFAC-4A935382B504}" destId="{7D23C3EF-B50D-44FE-8EAD-C303C0D0FA3D}" srcOrd="2" destOrd="0" parTransId="{08C6C9AC-524E-4169-B279-591DB59EE380}" sibTransId="{7E6E168B-D9A0-43CE-A50F-3329DA7D0011}"/>
    <dgm:cxn modelId="{60FCA8FE-8FF4-4B45-AE42-186119CC7EEE}" type="presOf" srcId="{9DE13EC0-1070-4869-8D51-B0DF3B010291}" destId="{B4194380-13EE-4395-BC39-9823B730C26C}" srcOrd="0" destOrd="0" presId="urn:microsoft.com/office/officeart/2005/8/layout/venn2"/>
    <dgm:cxn modelId="{36F63767-7A23-436C-86C4-23E534725D31}" type="presOf" srcId="{7D23C3EF-B50D-44FE-8EAD-C303C0D0FA3D}" destId="{9975DA84-5967-4FCE-B388-C2F022603CB0}" srcOrd="1" destOrd="0" presId="urn:microsoft.com/office/officeart/2005/8/layout/venn2"/>
    <dgm:cxn modelId="{6C26E781-8581-418E-B255-2398BB550BC9}" type="presOf" srcId="{59169AD6-F206-420D-B5D7-BB31BCB3134F}" destId="{39C1C3CB-1F23-4B17-BAB0-B5BDFCA85B92}" srcOrd="1" destOrd="0" presId="urn:microsoft.com/office/officeart/2005/8/layout/venn2"/>
    <dgm:cxn modelId="{986538BD-09A0-44D1-A6F6-7CD58606F1FE}" type="presOf" srcId="{59169AD6-F206-420D-B5D7-BB31BCB3134F}" destId="{A82E8195-9B43-43D9-8B70-3BB36F140B60}" srcOrd="0" destOrd="0" presId="urn:microsoft.com/office/officeart/2005/8/layout/venn2"/>
    <dgm:cxn modelId="{A340F1F5-117D-44C5-91C1-C384FD5F49C9}" type="presParOf" srcId="{7C97F1BA-9272-45DC-A98A-75AF4A7B01B8}" destId="{80C5B2D9-179B-408D-81AE-B34DC44024F1}" srcOrd="0" destOrd="0" presId="urn:microsoft.com/office/officeart/2005/8/layout/venn2"/>
    <dgm:cxn modelId="{AD3776FB-4439-4D64-A9F3-251485DC12D5}" type="presParOf" srcId="{80C5B2D9-179B-408D-81AE-B34DC44024F1}" destId="{B4194380-13EE-4395-BC39-9823B730C26C}" srcOrd="0" destOrd="0" presId="urn:microsoft.com/office/officeart/2005/8/layout/venn2"/>
    <dgm:cxn modelId="{DF4E86CB-AC6A-4294-AFC8-556AB5E09A4D}" type="presParOf" srcId="{80C5B2D9-179B-408D-81AE-B34DC44024F1}" destId="{620D31CC-BAEC-4C5C-B304-4499AD8731FE}" srcOrd="1" destOrd="0" presId="urn:microsoft.com/office/officeart/2005/8/layout/venn2"/>
    <dgm:cxn modelId="{F7D2DD84-7828-4864-AB93-E0BE53742830}" type="presParOf" srcId="{7C97F1BA-9272-45DC-A98A-75AF4A7B01B8}" destId="{413EC95C-5560-4DB7-A4AA-D553DB047D0B}" srcOrd="1" destOrd="0" presId="urn:microsoft.com/office/officeart/2005/8/layout/venn2"/>
    <dgm:cxn modelId="{19F68780-0451-43B3-8DAD-14F037D1B37D}" type="presParOf" srcId="{413EC95C-5560-4DB7-A4AA-D553DB047D0B}" destId="{A82E8195-9B43-43D9-8B70-3BB36F140B60}" srcOrd="0" destOrd="0" presId="urn:microsoft.com/office/officeart/2005/8/layout/venn2"/>
    <dgm:cxn modelId="{73C35F95-04FE-4912-ABA7-D7739C384FF8}" type="presParOf" srcId="{413EC95C-5560-4DB7-A4AA-D553DB047D0B}" destId="{39C1C3CB-1F23-4B17-BAB0-B5BDFCA85B92}" srcOrd="1" destOrd="0" presId="urn:microsoft.com/office/officeart/2005/8/layout/venn2"/>
    <dgm:cxn modelId="{9B2F8019-E24F-484B-BF7F-ECCF06E604CA}" type="presParOf" srcId="{7C97F1BA-9272-45DC-A98A-75AF4A7B01B8}" destId="{7BA8F591-0216-4591-B111-78F7BA0DD9EC}" srcOrd="2" destOrd="0" presId="urn:microsoft.com/office/officeart/2005/8/layout/venn2"/>
    <dgm:cxn modelId="{B52A886E-E252-480A-9FED-055AF960DC89}" type="presParOf" srcId="{7BA8F591-0216-4591-B111-78F7BA0DD9EC}" destId="{4DF9D694-3D82-4AF1-99B2-68D5B4D56652}" srcOrd="0" destOrd="0" presId="urn:microsoft.com/office/officeart/2005/8/layout/venn2"/>
    <dgm:cxn modelId="{5F6DD2AD-5DC2-4E5C-939B-57F6718AAD43}" type="presParOf" srcId="{7BA8F591-0216-4591-B111-78F7BA0DD9EC}" destId="{9975DA84-5967-4FCE-B388-C2F022603CB0}" srcOrd="1" destOrd="0" presId="urn:microsoft.com/office/officeart/2005/8/layout/venn2"/>
    <dgm:cxn modelId="{2BA135FA-9952-4E44-89B5-E69839DA7839}" type="presParOf" srcId="{7C97F1BA-9272-45DC-A98A-75AF4A7B01B8}" destId="{EA6A1151-7AC3-4630-B8BE-1A4ABA850CCD}" srcOrd="3" destOrd="0" presId="urn:microsoft.com/office/officeart/2005/8/layout/venn2"/>
    <dgm:cxn modelId="{78C05B80-37EC-4C31-83C3-E2A414B49310}" type="presParOf" srcId="{EA6A1151-7AC3-4630-B8BE-1A4ABA850CCD}" destId="{48433B92-D3E1-4C55-911E-FD2456F6038E}" srcOrd="0" destOrd="0" presId="urn:microsoft.com/office/officeart/2005/8/layout/venn2"/>
    <dgm:cxn modelId="{436F951D-6A8B-4311-A989-8188881E5EB1}" type="presParOf" srcId="{EA6A1151-7AC3-4630-B8BE-1A4ABA850CCD}" destId="{0072C93E-AF45-4927-B9B2-7C749B54AE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830E8BD-9829-464B-9D09-9986AEEFF736}" type="presOf" srcId="{0BCF5514-BC74-42B5-8F8C-55A75CD77B89}" destId="{F4528EA8-91F8-4FB8-9AB4-F7D4EF2626AA}" srcOrd="0" destOrd="0" presId="urn:microsoft.com/office/officeart/2005/8/layout/vList2"/>
    <dgm:cxn modelId="{83E26D59-18D1-4551-8B53-659FBE11F4FA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A9949700-C5BB-4A37-804D-A4E2CED1BD05}" type="presOf" srcId="{CC5AD1C1-00BE-43DD-8C53-31D26017FFB1}" destId="{F8EAB6A5-CC2E-403B-94A7-C2CC1BD94CB3}" srcOrd="0" destOrd="0" presId="urn:microsoft.com/office/officeart/2005/8/layout/vList2"/>
    <dgm:cxn modelId="{6C4A7592-1177-4B55-B586-8DD91D4018CD}" type="presParOf" srcId="{6F8B53E3-4235-49C9-A26A-479D991A0F58}" destId="{F4528EA8-91F8-4FB8-9AB4-F7D4EF2626AA}" srcOrd="0" destOrd="0" presId="urn:microsoft.com/office/officeart/2005/8/layout/vList2"/>
    <dgm:cxn modelId="{EA99CBD2-FF93-481F-B59C-72F9FF87B8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50113A-7915-4E62-99AC-D8672217A62B}" type="presOf" srcId="{E49B8E67-9B93-4B1A-A6FA-F10C5A24F5F9}" destId="{6F8B53E3-4235-49C9-A26A-479D991A0F58}" srcOrd="0" destOrd="0" presId="urn:microsoft.com/office/officeart/2005/8/layout/vList2"/>
    <dgm:cxn modelId="{30CBFC79-7704-4A18-9923-D0661B411C37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08BC126D-91E7-4009-B14B-202870251BF5}" type="presOf" srcId="{CC5AD1C1-00BE-43DD-8C53-31D26017FFB1}" destId="{F8EAB6A5-CC2E-403B-94A7-C2CC1BD94CB3}" srcOrd="0" destOrd="0" presId="urn:microsoft.com/office/officeart/2005/8/layout/vList2"/>
    <dgm:cxn modelId="{C2E40D14-55D5-480D-928F-DFCEEEF56520}" type="presParOf" srcId="{6F8B53E3-4235-49C9-A26A-479D991A0F58}" destId="{F4528EA8-91F8-4FB8-9AB4-F7D4EF2626AA}" srcOrd="0" destOrd="0" presId="urn:microsoft.com/office/officeart/2005/8/layout/vList2"/>
    <dgm:cxn modelId="{BCED4C33-D32D-4D24-932F-97149BD033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02428B7-F877-4299-A069-835C591EF98F}" type="presOf" srcId="{CC5AD1C1-00BE-43DD-8C53-31D26017FFB1}" destId="{F8EAB6A5-CC2E-403B-94A7-C2CC1BD94CB3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101B4164-B4D3-4DD2-92D9-7472C67BFF68}" type="presOf" srcId="{E49B8E67-9B93-4B1A-A6FA-F10C5A24F5F9}" destId="{6F8B53E3-4235-49C9-A26A-479D991A0F58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600A304-BC6A-41DB-809A-F137D8718B7B}" type="presOf" srcId="{0BCF5514-BC74-42B5-8F8C-55A75CD77B89}" destId="{F4528EA8-91F8-4FB8-9AB4-F7D4EF2626AA}" srcOrd="0" destOrd="0" presId="urn:microsoft.com/office/officeart/2005/8/layout/vList2"/>
    <dgm:cxn modelId="{0A98C9D9-E151-486F-8073-26E5011A481E}" type="presParOf" srcId="{6F8B53E3-4235-49C9-A26A-479D991A0F58}" destId="{F4528EA8-91F8-4FB8-9AB4-F7D4EF2626AA}" srcOrd="0" destOrd="0" presId="urn:microsoft.com/office/officeart/2005/8/layout/vList2"/>
    <dgm:cxn modelId="{153F9757-BAC1-43FF-AA80-DFA385C92ABA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921799-AA4D-4C5B-853B-5B028CE0748F}" type="presOf" srcId="{CC5AD1C1-00BE-43DD-8C53-31D26017FFB1}" destId="{F8EAB6A5-CC2E-403B-94A7-C2CC1BD94CB3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085BE60-A78B-4864-BAC0-E10D999F7C2D}" type="presOf" srcId="{E49B8E67-9B93-4B1A-A6FA-F10C5A24F5F9}" destId="{6F8B53E3-4235-49C9-A26A-479D991A0F58}" srcOrd="0" destOrd="0" presId="urn:microsoft.com/office/officeart/2005/8/layout/vList2"/>
    <dgm:cxn modelId="{0E81AA3E-71B0-49AA-B969-D9CEBA1BF1C9}" type="presOf" srcId="{0BCF5514-BC74-42B5-8F8C-55A75CD77B89}" destId="{F4528EA8-91F8-4FB8-9AB4-F7D4EF2626AA}" srcOrd="0" destOrd="0" presId="urn:microsoft.com/office/officeart/2005/8/layout/vList2"/>
    <dgm:cxn modelId="{110AFF7B-5C24-474A-BF3E-7D4356E2A4BE}" type="presParOf" srcId="{6F8B53E3-4235-49C9-A26A-479D991A0F58}" destId="{F4528EA8-91F8-4FB8-9AB4-F7D4EF2626AA}" srcOrd="0" destOrd="0" presId="urn:microsoft.com/office/officeart/2005/8/layout/vList2"/>
    <dgm:cxn modelId="{29D18D9F-68DC-4CBC-A417-0385272417A1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15B7FA-DEDD-4CBA-9BF9-04110B5D8D43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2E579CB6-0A39-4F58-A30E-E7409777D127}" type="presOf" srcId="{E49B8E67-9B93-4B1A-A6FA-F10C5A24F5F9}" destId="{6F8B53E3-4235-49C9-A26A-479D991A0F58}" srcOrd="0" destOrd="0" presId="urn:microsoft.com/office/officeart/2005/8/layout/vList2"/>
    <dgm:cxn modelId="{8420551E-FAEB-4C64-97FB-A98D7564045D}" type="presOf" srcId="{CC5AD1C1-00BE-43DD-8C53-31D26017FFB1}" destId="{F8EAB6A5-CC2E-403B-94A7-C2CC1BD94CB3}" srcOrd="0" destOrd="0" presId="urn:microsoft.com/office/officeart/2005/8/layout/vList2"/>
    <dgm:cxn modelId="{F8789F21-BA8D-4DDA-97C2-47C0365D3CF3}" type="presParOf" srcId="{6F8B53E3-4235-49C9-A26A-479D991A0F58}" destId="{F4528EA8-91F8-4FB8-9AB4-F7D4EF2626AA}" srcOrd="0" destOrd="0" presId="urn:microsoft.com/office/officeart/2005/8/layout/vList2"/>
    <dgm:cxn modelId="{EF024DAC-6998-4E47-AFE5-C66A766811F3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E16451E-EA73-44E1-8870-40C6B08F2B9A}" type="presOf" srcId="{E49B8E67-9B93-4B1A-A6FA-F10C5A24F5F9}" destId="{6F8B53E3-4235-49C9-A26A-479D991A0F58}" srcOrd="0" destOrd="0" presId="urn:microsoft.com/office/officeart/2005/8/layout/vList2"/>
    <dgm:cxn modelId="{04B5AD8D-38BF-4113-88E1-5DC76578A6FF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B56A30A9-DDEB-45CF-9C44-51F9620036C1}" type="presOf" srcId="{CC5AD1C1-00BE-43DD-8C53-31D26017FFB1}" destId="{F8EAB6A5-CC2E-403B-94A7-C2CC1BD94CB3}" srcOrd="0" destOrd="0" presId="urn:microsoft.com/office/officeart/2005/8/layout/vList2"/>
    <dgm:cxn modelId="{92327EAC-67E2-4BF1-98E9-BCAB530F0F98}" type="presParOf" srcId="{6F8B53E3-4235-49C9-A26A-479D991A0F58}" destId="{F4528EA8-91F8-4FB8-9AB4-F7D4EF2626AA}" srcOrd="0" destOrd="0" presId="urn:microsoft.com/office/officeart/2005/8/layout/vList2"/>
    <dgm:cxn modelId="{B5746695-0D86-4E90-8D28-9243C79155F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68924B0-3728-45E6-86D9-FFA1919E6118}" type="presOf" srcId="{0BCF5514-BC74-42B5-8F8C-55A75CD77B89}" destId="{F4528EA8-91F8-4FB8-9AB4-F7D4EF2626AA}" srcOrd="0" destOrd="0" presId="urn:microsoft.com/office/officeart/2005/8/layout/vList2"/>
    <dgm:cxn modelId="{66E263C6-D8DF-4FE2-BFC8-AAEBB648A986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26DA094A-9E9F-46EE-AF39-FCA821426B1C}" type="presOf" srcId="{CC5AD1C1-00BE-43DD-8C53-31D26017FFB1}" destId="{F8EAB6A5-CC2E-403B-94A7-C2CC1BD94CB3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6A6F5A9A-7C1B-4446-AB15-B1566576EFAA}" type="presParOf" srcId="{6F8B53E3-4235-49C9-A26A-479D991A0F58}" destId="{F4528EA8-91F8-4FB8-9AB4-F7D4EF2626AA}" srcOrd="0" destOrd="0" presId="urn:microsoft.com/office/officeart/2005/8/layout/vList2"/>
    <dgm:cxn modelId="{62D32722-BF9C-408A-96BB-3757E287D58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5AE8F24B-4A57-4AB8-BDBF-DDC76FE51838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EB8D4D74-AC1E-4C42-ABF3-24E1397981FC}" type="par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333FFD80-250F-4BAF-976A-EDD39B77DC43}" type="sib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60714D-61FE-4309-A382-A942C71FBBFE}" type="presOf" srcId="{0BCF5514-BC74-42B5-8F8C-55A75CD77B89}" destId="{F4528EA8-91F8-4FB8-9AB4-F7D4EF2626AA}" srcOrd="0" destOrd="0" presId="urn:microsoft.com/office/officeart/2005/8/layout/vList2"/>
    <dgm:cxn modelId="{C5BC0CDB-6311-4CCA-B48D-4304876732D4}" srcId="{0BCF5514-BC74-42B5-8F8C-55A75CD77B89}" destId="{5AE8F24B-4A57-4AB8-BDBF-DDC76FE51838}" srcOrd="1" destOrd="0" parTransId="{EB8D4D74-AC1E-4C42-ABF3-24E1397981FC}" sibTransId="{333FFD80-250F-4BAF-976A-EDD39B77DC43}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C3C00997-06D3-4D6D-A13D-650F0A8DC145}" type="presOf" srcId="{E49B8E67-9B93-4B1A-A6FA-F10C5A24F5F9}" destId="{6F8B53E3-4235-49C9-A26A-479D991A0F58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936B5FD-9D2E-4A69-9483-60A8B26EF7C4}" type="presOf" srcId="{5AE8F24B-4A57-4AB8-BDBF-DDC76FE51838}" destId="{F8EAB6A5-CC2E-403B-94A7-C2CC1BD94CB3}" srcOrd="0" destOrd="1" presId="urn:microsoft.com/office/officeart/2005/8/layout/vList2"/>
    <dgm:cxn modelId="{D44ACDE0-DAB4-4214-85CC-E3932973179B}" type="presOf" srcId="{CC5AD1C1-00BE-43DD-8C53-31D26017FFB1}" destId="{F8EAB6A5-CC2E-403B-94A7-C2CC1BD94CB3}" srcOrd="0" destOrd="0" presId="urn:microsoft.com/office/officeart/2005/8/layout/vList2"/>
    <dgm:cxn modelId="{05316DCD-90DE-4589-8FB2-5BDD62C60142}" type="presParOf" srcId="{6F8B53E3-4235-49C9-A26A-479D991A0F58}" destId="{F4528EA8-91F8-4FB8-9AB4-F7D4EF2626AA}" srcOrd="0" destOrd="0" presId="urn:microsoft.com/office/officeart/2005/8/layout/vList2"/>
    <dgm:cxn modelId="{6E92C46A-73B8-4E4C-8DCD-4CB1691AF0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6ECD63C-5494-4FE9-8FCB-D18401DAC9A0}" type="doc">
      <dgm:prSet loTypeId="urn:microsoft.com/office/officeart/2005/8/layout/lProcess1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967CDD-B516-4BD1-BDD3-69E422654C5A}">
      <dgm:prSet phldrT="[텍스트]"/>
      <dgm:spPr/>
      <dgm:t>
        <a:bodyPr/>
        <a:lstStyle/>
        <a:p>
          <a:pPr algn="l" latinLnBrk="1"/>
          <a:r>
            <a:rPr lang="en-US" altLang="ko-KR" dirty="0" smtClean="0"/>
            <a:t>* </a:t>
          </a:r>
          <a:r>
            <a:rPr lang="ko-KR" altLang="en-US" dirty="0" smtClean="0"/>
            <a:t>데이터 </a:t>
          </a:r>
          <a:r>
            <a:rPr lang="ko-KR" altLang="en-US" dirty="0" err="1" smtClean="0"/>
            <a:t>결측값</a:t>
          </a:r>
          <a:r>
            <a:rPr lang="ko-KR" altLang="en-US" dirty="0" smtClean="0"/>
            <a:t> 및 </a:t>
          </a:r>
          <a:r>
            <a:rPr lang="ko-KR" altLang="en-US" dirty="0" err="1" smtClean="0"/>
            <a:t>중복값</a:t>
          </a:r>
          <a:r>
            <a:rPr lang="ko-KR" altLang="en-US" dirty="0" smtClean="0"/>
            <a:t> 존재</a:t>
          </a:r>
          <a:endParaRPr lang="en-US" altLang="ko-KR" dirty="0" smtClean="0"/>
        </a:p>
        <a:p>
          <a:pPr algn="l" latinLnBrk="1"/>
          <a:r>
            <a:rPr lang="en-US" altLang="ko-KR" dirty="0" smtClean="0"/>
            <a:t>* Script</a:t>
          </a:r>
          <a:r>
            <a:rPr lang="ko-KR" altLang="en-US" dirty="0" smtClean="0"/>
            <a:t>의 특성</a:t>
          </a:r>
          <a:endParaRPr lang="ko-KR" altLang="en-US" dirty="0"/>
        </a:p>
      </dgm:t>
    </dgm:pt>
    <dgm:pt modelId="{845FE4EA-4A43-43EE-924D-83C9EF60BF4C}" type="parTrans" cxnId="{CD452CCC-AA08-47AE-B89C-17ED0C571205}">
      <dgm:prSet/>
      <dgm:spPr/>
      <dgm:t>
        <a:bodyPr/>
        <a:lstStyle/>
        <a:p>
          <a:pPr latinLnBrk="1"/>
          <a:endParaRPr lang="ko-KR" altLang="en-US"/>
        </a:p>
      </dgm:t>
    </dgm:pt>
    <dgm:pt modelId="{46BDBDB3-872D-49A0-8776-6369E1348DD7}" type="sibTrans" cxnId="{CD452CCC-AA08-47AE-B89C-17ED0C571205}">
      <dgm:prSet/>
      <dgm:spPr/>
      <dgm:t>
        <a:bodyPr/>
        <a:lstStyle/>
        <a:p>
          <a:pPr latinLnBrk="1"/>
          <a:endParaRPr lang="ko-KR" altLang="en-US"/>
        </a:p>
      </dgm:t>
    </dgm:pt>
    <dgm:pt modelId="{DB24F855-4967-4553-9B2F-69B2DB3E7842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전처리 과정 수정</a:t>
          </a:r>
          <a:endParaRPr lang="ko-KR" altLang="en-US" dirty="0"/>
        </a:p>
      </dgm:t>
    </dgm:pt>
    <dgm:pt modelId="{3F8A5779-CC78-4964-A5C0-5E6D5CC07B73}" type="parTrans" cxnId="{4971821A-D5A0-4909-A3AE-50164B2BB90C}">
      <dgm:prSet/>
      <dgm:spPr/>
      <dgm:t>
        <a:bodyPr/>
        <a:lstStyle/>
        <a:p>
          <a:pPr latinLnBrk="1"/>
          <a:endParaRPr lang="ko-KR" altLang="en-US"/>
        </a:p>
      </dgm:t>
    </dgm:pt>
    <dgm:pt modelId="{2B7BAECA-4F58-468D-8D6A-89D3435986C9}" type="sibTrans" cxnId="{4971821A-D5A0-4909-A3AE-50164B2BB90C}">
      <dgm:prSet/>
      <dgm:spPr/>
      <dgm:t>
        <a:bodyPr/>
        <a:lstStyle/>
        <a:p>
          <a:pPr latinLnBrk="1"/>
          <a:endParaRPr lang="ko-KR" altLang="en-US"/>
        </a:p>
      </dgm:t>
    </dgm:pt>
    <dgm:pt modelId="{6AFEFF28-78EA-4263-8F5C-92E8BE53F7AB}">
      <dgm:prSet phldrT="[텍스트]"/>
      <dgm:spPr/>
      <dgm:t>
        <a:bodyPr/>
        <a:lstStyle/>
        <a:p>
          <a:pPr latinLnBrk="1"/>
          <a:r>
            <a:rPr lang="ko-KR" altLang="en-US" dirty="0" smtClean="0"/>
            <a:t>제한적 분석</a:t>
          </a:r>
          <a:endParaRPr lang="ko-KR" altLang="en-US" dirty="0"/>
        </a:p>
      </dgm:t>
    </dgm:pt>
    <dgm:pt modelId="{24BFDD9F-A79B-4BBD-9A76-2D6A46B9298B}" type="parTrans" cxnId="{C6D55645-6916-47AE-8DE1-1AC6C2ACE022}">
      <dgm:prSet/>
      <dgm:spPr/>
      <dgm:t>
        <a:bodyPr/>
        <a:lstStyle/>
        <a:p>
          <a:pPr latinLnBrk="1"/>
          <a:endParaRPr lang="ko-KR" altLang="en-US"/>
        </a:p>
      </dgm:t>
    </dgm:pt>
    <dgm:pt modelId="{050DFADC-C06C-44E1-B1A1-ACD93435F350}" type="sibTrans" cxnId="{C6D55645-6916-47AE-8DE1-1AC6C2ACE022}">
      <dgm:prSet/>
      <dgm:spPr/>
      <dgm:t>
        <a:bodyPr/>
        <a:lstStyle/>
        <a:p>
          <a:pPr latinLnBrk="1"/>
          <a:endParaRPr lang="ko-KR" altLang="en-US"/>
        </a:p>
      </dgm:t>
    </dgm:pt>
    <dgm:pt modelId="{AC796536-A6B6-4FED-A147-1B85424D88D8}">
      <dgm:prSet phldrT="[텍스트]"/>
      <dgm:spPr/>
      <dgm:t>
        <a:bodyPr/>
        <a:lstStyle/>
        <a:p>
          <a:pPr latinLnBrk="1"/>
          <a:r>
            <a:rPr lang="ko-KR" altLang="en-US" dirty="0" smtClean="0"/>
            <a:t>다른 </a:t>
          </a:r>
          <a:r>
            <a:rPr lang="en-US" altLang="ko-KR" dirty="0" smtClean="0"/>
            <a:t>language/algorithm </a:t>
          </a:r>
          <a:r>
            <a:rPr lang="ko-KR" altLang="en-US" dirty="0" smtClean="0"/>
            <a:t>활용</a:t>
          </a:r>
          <a:endParaRPr lang="ko-KR" altLang="en-US" dirty="0"/>
        </a:p>
      </dgm:t>
    </dgm:pt>
    <dgm:pt modelId="{E6976F51-1F09-4AF5-A55F-C094959D62CB}" type="parTrans" cxnId="{9E855E05-2384-4D5D-A8C4-9CA5980D7FCD}">
      <dgm:prSet/>
      <dgm:spPr/>
      <dgm:t>
        <a:bodyPr/>
        <a:lstStyle/>
        <a:p>
          <a:pPr latinLnBrk="1"/>
          <a:endParaRPr lang="ko-KR" altLang="en-US"/>
        </a:p>
      </dgm:t>
    </dgm:pt>
    <dgm:pt modelId="{D90D7760-2A95-493A-811A-4E66C78C2952}" type="sibTrans" cxnId="{9E855E05-2384-4D5D-A8C4-9CA5980D7FCD}">
      <dgm:prSet/>
      <dgm:spPr/>
      <dgm:t>
        <a:bodyPr/>
        <a:lstStyle/>
        <a:p>
          <a:pPr latinLnBrk="1"/>
          <a:endParaRPr lang="ko-KR" altLang="en-US"/>
        </a:p>
      </dgm:t>
    </dgm:pt>
    <dgm:pt modelId="{00BD7618-BE9C-4A4B-A121-1D272599246E}" type="pres">
      <dgm:prSet presAssocID="{86ECD63C-5494-4FE9-8FCB-D18401DAC9A0}" presName="Name0" presStyleCnt="0">
        <dgm:presLayoutVars>
          <dgm:dir/>
          <dgm:animLvl val="lvl"/>
          <dgm:resizeHandles val="exact"/>
        </dgm:presLayoutVars>
      </dgm:prSet>
      <dgm:spPr/>
    </dgm:pt>
    <dgm:pt modelId="{12560D78-6D06-4399-AD77-757D1A0FA240}" type="pres">
      <dgm:prSet presAssocID="{15967CDD-B516-4BD1-BDD3-69E422654C5A}" presName="vertFlow" presStyleCnt="0"/>
      <dgm:spPr/>
    </dgm:pt>
    <dgm:pt modelId="{19748ADE-2139-4269-B60B-E36B2304B370}" type="pres">
      <dgm:prSet presAssocID="{15967CDD-B516-4BD1-BDD3-69E422654C5A}" presName="heade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583EC28-BF85-4837-864C-7A6935986B82}" type="pres">
      <dgm:prSet presAssocID="{3F8A5779-CC78-4964-A5C0-5E6D5CC07B73}" presName="parTrans" presStyleLbl="sibTrans2D1" presStyleIdx="0" presStyleCnt="2"/>
      <dgm:spPr/>
    </dgm:pt>
    <dgm:pt modelId="{654D7C75-AF0B-4442-8F9A-5D974BECA3F1}" type="pres">
      <dgm:prSet presAssocID="{DB24F855-4967-4553-9B2F-69B2DB3E7842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3941E873-A70C-4DFD-AF85-83AE4132AA32}" type="pres">
      <dgm:prSet presAssocID="{15967CDD-B516-4BD1-BDD3-69E422654C5A}" presName="hSp" presStyleCnt="0"/>
      <dgm:spPr/>
    </dgm:pt>
    <dgm:pt modelId="{798A5A66-CE54-410E-A8C8-A2F990C5E47B}" type="pres">
      <dgm:prSet presAssocID="{6AFEFF28-78EA-4263-8F5C-92E8BE53F7AB}" presName="vertFlow" presStyleCnt="0"/>
      <dgm:spPr/>
    </dgm:pt>
    <dgm:pt modelId="{D8352888-703B-4838-9253-A10256A1FCF9}" type="pres">
      <dgm:prSet presAssocID="{6AFEFF28-78EA-4263-8F5C-92E8BE53F7AB}" presName="heade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E9CAB29-652A-4001-A278-5EA609CAE818}" type="pres">
      <dgm:prSet presAssocID="{E6976F51-1F09-4AF5-A55F-C094959D62CB}" presName="parTrans" presStyleLbl="sibTrans2D1" presStyleIdx="1" presStyleCnt="2"/>
      <dgm:spPr/>
    </dgm:pt>
    <dgm:pt modelId="{E8F916BF-BAC1-406B-92DC-3F1C78458F25}" type="pres">
      <dgm:prSet presAssocID="{AC796536-A6B6-4FED-A147-1B85424D88D8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B93FB4-0BEB-483F-953B-1A8C57F7C8AF}" type="presOf" srcId="{3F8A5779-CC78-4964-A5C0-5E6D5CC07B73}" destId="{4583EC28-BF85-4837-864C-7A6935986B82}" srcOrd="0" destOrd="0" presId="urn:microsoft.com/office/officeart/2005/8/layout/lProcess1"/>
    <dgm:cxn modelId="{292D64E0-C6BE-49CA-A9EC-3C02C3A7FA16}" type="presOf" srcId="{86ECD63C-5494-4FE9-8FCB-D18401DAC9A0}" destId="{00BD7618-BE9C-4A4B-A121-1D272599246E}" srcOrd="0" destOrd="0" presId="urn:microsoft.com/office/officeart/2005/8/layout/lProcess1"/>
    <dgm:cxn modelId="{151752CC-B8CD-4214-872F-B9B9021657F9}" type="presOf" srcId="{6AFEFF28-78EA-4263-8F5C-92E8BE53F7AB}" destId="{D8352888-703B-4838-9253-A10256A1FCF9}" srcOrd="0" destOrd="0" presId="urn:microsoft.com/office/officeart/2005/8/layout/lProcess1"/>
    <dgm:cxn modelId="{4971821A-D5A0-4909-A3AE-50164B2BB90C}" srcId="{15967CDD-B516-4BD1-BDD3-69E422654C5A}" destId="{DB24F855-4967-4553-9B2F-69B2DB3E7842}" srcOrd="0" destOrd="0" parTransId="{3F8A5779-CC78-4964-A5C0-5E6D5CC07B73}" sibTransId="{2B7BAECA-4F58-468D-8D6A-89D3435986C9}"/>
    <dgm:cxn modelId="{3906F500-0052-41BB-AF63-7C42FDB92F35}" type="presOf" srcId="{E6976F51-1F09-4AF5-A55F-C094959D62CB}" destId="{3E9CAB29-652A-4001-A278-5EA609CAE818}" srcOrd="0" destOrd="0" presId="urn:microsoft.com/office/officeart/2005/8/layout/lProcess1"/>
    <dgm:cxn modelId="{C6D55645-6916-47AE-8DE1-1AC6C2ACE022}" srcId="{86ECD63C-5494-4FE9-8FCB-D18401DAC9A0}" destId="{6AFEFF28-78EA-4263-8F5C-92E8BE53F7AB}" srcOrd="1" destOrd="0" parTransId="{24BFDD9F-A79B-4BBD-9A76-2D6A46B9298B}" sibTransId="{050DFADC-C06C-44E1-B1A1-ACD93435F350}"/>
    <dgm:cxn modelId="{9E855E05-2384-4D5D-A8C4-9CA5980D7FCD}" srcId="{6AFEFF28-78EA-4263-8F5C-92E8BE53F7AB}" destId="{AC796536-A6B6-4FED-A147-1B85424D88D8}" srcOrd="0" destOrd="0" parTransId="{E6976F51-1F09-4AF5-A55F-C094959D62CB}" sibTransId="{D90D7760-2A95-493A-811A-4E66C78C2952}"/>
    <dgm:cxn modelId="{96143AC2-5675-4DAE-A36F-DE0D0A567606}" type="presOf" srcId="{AC796536-A6B6-4FED-A147-1B85424D88D8}" destId="{E8F916BF-BAC1-406B-92DC-3F1C78458F25}" srcOrd="0" destOrd="0" presId="urn:microsoft.com/office/officeart/2005/8/layout/lProcess1"/>
    <dgm:cxn modelId="{3D0C5EBE-6CBD-4F9C-9744-6E8EAB7375D8}" type="presOf" srcId="{DB24F855-4967-4553-9B2F-69B2DB3E7842}" destId="{654D7C75-AF0B-4442-8F9A-5D974BECA3F1}" srcOrd="0" destOrd="0" presId="urn:microsoft.com/office/officeart/2005/8/layout/lProcess1"/>
    <dgm:cxn modelId="{2749C294-2481-4B35-B12D-B3D972ADDFB5}" type="presOf" srcId="{15967CDD-B516-4BD1-BDD3-69E422654C5A}" destId="{19748ADE-2139-4269-B60B-E36B2304B370}" srcOrd="0" destOrd="0" presId="urn:microsoft.com/office/officeart/2005/8/layout/lProcess1"/>
    <dgm:cxn modelId="{CD452CCC-AA08-47AE-B89C-17ED0C571205}" srcId="{86ECD63C-5494-4FE9-8FCB-D18401DAC9A0}" destId="{15967CDD-B516-4BD1-BDD3-69E422654C5A}" srcOrd="0" destOrd="0" parTransId="{845FE4EA-4A43-43EE-924D-83C9EF60BF4C}" sibTransId="{46BDBDB3-872D-49A0-8776-6369E1348DD7}"/>
    <dgm:cxn modelId="{F94C5385-02DB-496B-8EE1-D7923541CC8A}" type="presParOf" srcId="{00BD7618-BE9C-4A4B-A121-1D272599246E}" destId="{12560D78-6D06-4399-AD77-757D1A0FA240}" srcOrd="0" destOrd="0" presId="urn:microsoft.com/office/officeart/2005/8/layout/lProcess1"/>
    <dgm:cxn modelId="{405C7DAD-F2BD-45D3-A11C-72D5EB4EFE4C}" type="presParOf" srcId="{12560D78-6D06-4399-AD77-757D1A0FA240}" destId="{19748ADE-2139-4269-B60B-E36B2304B370}" srcOrd="0" destOrd="0" presId="urn:microsoft.com/office/officeart/2005/8/layout/lProcess1"/>
    <dgm:cxn modelId="{DAC88723-EDB5-4F65-BBED-03E2D470669E}" type="presParOf" srcId="{12560D78-6D06-4399-AD77-757D1A0FA240}" destId="{4583EC28-BF85-4837-864C-7A6935986B82}" srcOrd="1" destOrd="0" presId="urn:microsoft.com/office/officeart/2005/8/layout/lProcess1"/>
    <dgm:cxn modelId="{AE9A6DEE-C1D4-40D1-999B-869818FDB502}" type="presParOf" srcId="{12560D78-6D06-4399-AD77-757D1A0FA240}" destId="{654D7C75-AF0B-4442-8F9A-5D974BECA3F1}" srcOrd="2" destOrd="0" presId="urn:microsoft.com/office/officeart/2005/8/layout/lProcess1"/>
    <dgm:cxn modelId="{0A6B81D2-16B6-4CBC-9D0A-9DF08AEFF0A4}" type="presParOf" srcId="{00BD7618-BE9C-4A4B-A121-1D272599246E}" destId="{3941E873-A70C-4DFD-AF85-83AE4132AA32}" srcOrd="1" destOrd="0" presId="urn:microsoft.com/office/officeart/2005/8/layout/lProcess1"/>
    <dgm:cxn modelId="{C2910ED6-81BD-44F2-802D-E4BD034CE623}" type="presParOf" srcId="{00BD7618-BE9C-4A4B-A121-1D272599246E}" destId="{798A5A66-CE54-410E-A8C8-A2F990C5E47B}" srcOrd="2" destOrd="0" presId="urn:microsoft.com/office/officeart/2005/8/layout/lProcess1"/>
    <dgm:cxn modelId="{BA2F3964-BA11-4551-99CF-676CCD24C439}" type="presParOf" srcId="{798A5A66-CE54-410E-A8C8-A2F990C5E47B}" destId="{D8352888-703B-4838-9253-A10256A1FCF9}" srcOrd="0" destOrd="0" presId="urn:microsoft.com/office/officeart/2005/8/layout/lProcess1"/>
    <dgm:cxn modelId="{A173614E-F899-4A1B-84C5-54FF6F3D8880}" type="presParOf" srcId="{798A5A66-CE54-410E-A8C8-A2F990C5E47B}" destId="{3E9CAB29-652A-4001-A278-5EA609CAE818}" srcOrd="1" destOrd="0" presId="urn:microsoft.com/office/officeart/2005/8/layout/lProcess1"/>
    <dgm:cxn modelId="{661871C9-5FA0-4FA3-AC63-196F60CCED5E}" type="presParOf" srcId="{798A5A66-CE54-410E-A8C8-A2F990C5E47B}" destId="{E8F916BF-BAC1-406B-92DC-3F1C78458F2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5AE8F24B-4A57-4AB8-BDBF-DDC76FE51838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EB8D4D74-AC1E-4C42-ABF3-24E1397981FC}" type="par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333FFD80-250F-4BAF-976A-EDD39B77DC43}" type="sib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BC0CDB-6311-4CCA-B48D-4304876732D4}" srcId="{0BCF5514-BC74-42B5-8F8C-55A75CD77B89}" destId="{5AE8F24B-4A57-4AB8-BDBF-DDC76FE51838}" srcOrd="1" destOrd="0" parTransId="{EB8D4D74-AC1E-4C42-ABF3-24E1397981FC}" sibTransId="{333FFD80-250F-4BAF-976A-EDD39B77DC43}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2FCDB0BA-CC28-479C-856D-EFACE3E1B5BE}" type="presOf" srcId="{E49B8E67-9B93-4B1A-A6FA-F10C5A24F5F9}" destId="{6F8B53E3-4235-49C9-A26A-479D991A0F58}" srcOrd="0" destOrd="0" presId="urn:microsoft.com/office/officeart/2005/8/layout/vList2"/>
    <dgm:cxn modelId="{1288D652-3172-43C6-84C1-6D664393AC16}" type="presOf" srcId="{0BCF5514-BC74-42B5-8F8C-55A75CD77B89}" destId="{F4528EA8-91F8-4FB8-9AB4-F7D4EF2626AA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7E844B0F-3862-472A-9D7C-3EC085A1E0D9}" type="presOf" srcId="{CC5AD1C1-00BE-43DD-8C53-31D26017FFB1}" destId="{F8EAB6A5-CC2E-403B-94A7-C2CC1BD94CB3}" srcOrd="0" destOrd="0" presId="urn:microsoft.com/office/officeart/2005/8/layout/vList2"/>
    <dgm:cxn modelId="{5649E1B7-272C-4133-A70B-34949E5E1DA3}" type="presOf" srcId="{5AE8F24B-4A57-4AB8-BDBF-DDC76FE51838}" destId="{F8EAB6A5-CC2E-403B-94A7-C2CC1BD94CB3}" srcOrd="0" destOrd="1" presId="urn:microsoft.com/office/officeart/2005/8/layout/vList2"/>
    <dgm:cxn modelId="{11E25400-5781-4457-8B84-758988454A9C}" type="presParOf" srcId="{6F8B53E3-4235-49C9-A26A-479D991A0F58}" destId="{F4528EA8-91F8-4FB8-9AB4-F7D4EF2626AA}" srcOrd="0" destOrd="0" presId="urn:microsoft.com/office/officeart/2005/8/layout/vList2"/>
    <dgm:cxn modelId="{04FD935D-62A6-42B6-B9F2-6FFD3CB22720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228DB-0D0E-42B3-B629-7C4637ABD0B6}" type="doc">
      <dgm:prSet loTypeId="urn:microsoft.com/office/officeart/2005/8/layout/hList1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5A61EB1-30F1-49FB-8B58-0F21A3A57C73}">
      <dgm:prSet phldrT="[텍스트]"/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D7EFDD8-D229-4DE2-B012-3726F76F002B}" type="parTrans" cxnId="{40A6D9CA-CB28-4A78-A9C3-019D7A1A85C6}">
      <dgm:prSet/>
      <dgm:spPr/>
      <dgm:t>
        <a:bodyPr/>
        <a:lstStyle/>
        <a:p>
          <a:pPr latinLnBrk="1"/>
          <a:endParaRPr lang="ko-KR" altLang="en-US"/>
        </a:p>
      </dgm:t>
    </dgm:pt>
    <dgm:pt modelId="{B1A5C729-0ADB-4D0D-B05A-094DDDB51F0E}" type="sibTrans" cxnId="{40A6D9CA-CB28-4A78-A9C3-019D7A1A85C6}">
      <dgm:prSet/>
      <dgm:spPr/>
      <dgm:t>
        <a:bodyPr/>
        <a:lstStyle/>
        <a:p>
          <a:pPr latinLnBrk="1"/>
          <a:endParaRPr lang="ko-KR" altLang="en-US"/>
        </a:p>
      </dgm:t>
    </dgm:pt>
    <dgm:pt modelId="{2D2103F9-6182-4E3C-AAA2-CF0F7EB9679E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6D930545-4584-48BC-8B93-B43DAB203A0F}" type="parTrans" cxnId="{46BB9768-ABEF-4677-8A39-F3BF1A881AAC}">
      <dgm:prSet/>
      <dgm:spPr/>
      <dgm:t>
        <a:bodyPr/>
        <a:lstStyle/>
        <a:p>
          <a:pPr latinLnBrk="1"/>
          <a:endParaRPr lang="ko-KR" altLang="en-US"/>
        </a:p>
      </dgm:t>
    </dgm:pt>
    <dgm:pt modelId="{7BE74988-F880-415A-BE57-E5B27000D198}" type="sibTrans" cxnId="{46BB9768-ABEF-4677-8A39-F3BF1A881AAC}">
      <dgm:prSet/>
      <dgm:spPr/>
      <dgm:t>
        <a:bodyPr/>
        <a:lstStyle/>
        <a:p>
          <a:pPr latinLnBrk="1"/>
          <a:endParaRPr lang="ko-KR" altLang="en-US"/>
        </a:p>
      </dgm:t>
    </dgm:pt>
    <dgm:pt modelId="{182D5C8B-0298-45C5-B81F-88E3772DFAD8}">
      <dgm:prSet phldrT="[텍스트]"/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020E7FA0-488B-4918-8507-4057C5B5185C}" type="parTrans" cxnId="{AA7A5C00-051E-4E64-A2E9-BFF2D66A2253}">
      <dgm:prSet/>
      <dgm:spPr/>
      <dgm:t>
        <a:bodyPr/>
        <a:lstStyle/>
        <a:p>
          <a:pPr latinLnBrk="1"/>
          <a:endParaRPr lang="ko-KR" altLang="en-US"/>
        </a:p>
      </dgm:t>
    </dgm:pt>
    <dgm:pt modelId="{C52B17FF-406C-4781-AE3B-A2E75D016B0D}" type="sibTrans" cxnId="{AA7A5C00-051E-4E64-A2E9-BFF2D66A2253}">
      <dgm:prSet/>
      <dgm:spPr/>
      <dgm:t>
        <a:bodyPr/>
        <a:lstStyle/>
        <a:p>
          <a:pPr latinLnBrk="1"/>
          <a:endParaRPr lang="ko-KR" altLang="en-US"/>
        </a:p>
      </dgm:t>
    </dgm:pt>
    <dgm:pt modelId="{9C408F74-5923-43DC-9886-8BCFE3D60A3B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672CF7F2-F7BF-4A3F-872E-8E544EC60749}" type="parTrans" cxnId="{527EB827-ACD4-44B9-BAA4-E0D17049ACD1}">
      <dgm:prSet/>
      <dgm:spPr/>
      <dgm:t>
        <a:bodyPr/>
        <a:lstStyle/>
        <a:p>
          <a:pPr latinLnBrk="1"/>
          <a:endParaRPr lang="ko-KR" altLang="en-US"/>
        </a:p>
      </dgm:t>
    </dgm:pt>
    <dgm:pt modelId="{6781B9A4-32D1-4931-8187-44B3AB186289}" type="sibTrans" cxnId="{527EB827-ACD4-44B9-BAA4-E0D17049ACD1}">
      <dgm:prSet/>
      <dgm:spPr/>
      <dgm:t>
        <a:bodyPr/>
        <a:lstStyle/>
        <a:p>
          <a:pPr latinLnBrk="1"/>
          <a:endParaRPr lang="ko-KR" altLang="en-US"/>
        </a:p>
      </dgm:t>
    </dgm:pt>
    <dgm:pt modelId="{6F669FDF-5D11-439D-9E29-DBD5982DE5BB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0A189733-9B5B-4E37-A4DF-612077DCE23A}" type="parTrans" cxnId="{2608FB57-D902-4E89-8F6C-D18D88CC9890}">
      <dgm:prSet/>
      <dgm:spPr/>
      <dgm:t>
        <a:bodyPr/>
        <a:lstStyle/>
        <a:p>
          <a:pPr latinLnBrk="1"/>
          <a:endParaRPr lang="ko-KR" altLang="en-US"/>
        </a:p>
      </dgm:t>
    </dgm:pt>
    <dgm:pt modelId="{0AD42627-3D20-4428-9828-BA4FC1C2227E}" type="sibTrans" cxnId="{2608FB57-D902-4E89-8F6C-D18D88CC9890}">
      <dgm:prSet/>
      <dgm:spPr/>
      <dgm:t>
        <a:bodyPr/>
        <a:lstStyle/>
        <a:p>
          <a:pPr latinLnBrk="1"/>
          <a:endParaRPr lang="ko-KR" altLang="en-US"/>
        </a:p>
      </dgm:t>
    </dgm:pt>
    <dgm:pt modelId="{FFB54C42-7309-4EB6-B2B6-5E26548B21A4}">
      <dgm:prSet phldrT="[텍스트]"/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C0BF7DEA-3418-466D-8FDA-DC87CEF191DB}" type="parTrans" cxnId="{579AAA4C-A743-48C4-BF92-D01E1AFEDAB8}">
      <dgm:prSet/>
      <dgm:spPr/>
      <dgm:t>
        <a:bodyPr/>
        <a:lstStyle/>
        <a:p>
          <a:pPr latinLnBrk="1"/>
          <a:endParaRPr lang="ko-KR" altLang="en-US"/>
        </a:p>
      </dgm:t>
    </dgm:pt>
    <dgm:pt modelId="{F04A78A4-53FC-4A78-8B6A-0DEB7010C305}" type="sibTrans" cxnId="{579AAA4C-A743-48C4-BF92-D01E1AFEDAB8}">
      <dgm:prSet/>
      <dgm:spPr/>
      <dgm:t>
        <a:bodyPr/>
        <a:lstStyle/>
        <a:p>
          <a:pPr latinLnBrk="1"/>
          <a:endParaRPr lang="ko-KR" altLang="en-US"/>
        </a:p>
      </dgm:t>
    </dgm:pt>
    <dgm:pt modelId="{1E609315-0C8B-4BE3-BD0C-D44350D221EE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4BCA162A-630A-477E-B0D4-08C6A7B16AC7}" type="parTrans" cxnId="{29A1784C-3FE5-4BE9-A7F8-9555145BD4DB}">
      <dgm:prSet/>
      <dgm:spPr/>
      <dgm:t>
        <a:bodyPr/>
        <a:lstStyle/>
        <a:p>
          <a:pPr latinLnBrk="1"/>
          <a:endParaRPr lang="ko-KR" altLang="en-US"/>
        </a:p>
      </dgm:t>
    </dgm:pt>
    <dgm:pt modelId="{249A8692-B5C5-43A3-8C99-81614E3D18DE}" type="sibTrans" cxnId="{29A1784C-3FE5-4BE9-A7F8-9555145BD4DB}">
      <dgm:prSet/>
      <dgm:spPr/>
      <dgm:t>
        <a:bodyPr/>
        <a:lstStyle/>
        <a:p>
          <a:pPr latinLnBrk="1"/>
          <a:endParaRPr lang="ko-KR" altLang="en-US"/>
        </a:p>
      </dgm:t>
    </dgm:pt>
    <dgm:pt modelId="{00D23983-F35D-49D3-9AD0-349599470320}">
      <dgm:prSet/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888BBFB7-6CE8-4F64-B304-8AFC1B503F1B}" type="parTrans" cxnId="{5EB8123D-BEAB-4898-9C09-E5BAF76F8E2F}">
      <dgm:prSet/>
      <dgm:spPr/>
      <dgm:t>
        <a:bodyPr/>
        <a:lstStyle/>
        <a:p>
          <a:pPr latinLnBrk="1"/>
          <a:endParaRPr lang="ko-KR" altLang="en-US"/>
        </a:p>
      </dgm:t>
    </dgm:pt>
    <dgm:pt modelId="{474FF2B3-26B0-487F-8075-9A5E616EF1B3}" type="sibTrans" cxnId="{5EB8123D-BEAB-4898-9C09-E5BAF76F8E2F}">
      <dgm:prSet/>
      <dgm:spPr/>
      <dgm:t>
        <a:bodyPr/>
        <a:lstStyle/>
        <a:p>
          <a:pPr latinLnBrk="1"/>
          <a:endParaRPr lang="ko-KR" altLang="en-US"/>
        </a:p>
      </dgm:t>
    </dgm:pt>
    <dgm:pt modelId="{1892823F-7B15-4B9A-A2C2-52E2B0A6725C}">
      <dgm:prSet/>
      <dgm:spPr/>
      <dgm:t>
        <a:bodyPr/>
        <a:lstStyle/>
        <a:p>
          <a:pPr latinLnBrk="1"/>
          <a:r>
            <a:rPr lang="ko-KR" altLang="en-US" dirty="0" smtClean="0"/>
            <a:t>결과 화면</a:t>
          </a:r>
          <a:endParaRPr lang="ko-KR" altLang="en-US" dirty="0"/>
        </a:p>
      </dgm:t>
    </dgm:pt>
    <dgm:pt modelId="{CAC0B67E-1BCC-4A66-9BCD-3A8617A05F44}" type="parTrans" cxnId="{85541FCE-C178-4E58-9DDA-1EA557FF782D}">
      <dgm:prSet/>
      <dgm:spPr/>
      <dgm:t>
        <a:bodyPr/>
        <a:lstStyle/>
        <a:p>
          <a:pPr latinLnBrk="1"/>
          <a:endParaRPr lang="ko-KR" altLang="en-US"/>
        </a:p>
      </dgm:t>
    </dgm:pt>
    <dgm:pt modelId="{CABA3D5B-5623-46ED-9EA4-34C40522260D}" type="sibTrans" cxnId="{85541FCE-C178-4E58-9DDA-1EA557FF782D}">
      <dgm:prSet/>
      <dgm:spPr/>
      <dgm:t>
        <a:bodyPr/>
        <a:lstStyle/>
        <a:p>
          <a:pPr latinLnBrk="1"/>
          <a:endParaRPr lang="ko-KR" altLang="en-US"/>
        </a:p>
      </dgm:t>
    </dgm:pt>
    <dgm:pt modelId="{65931650-0FE3-4D37-94D6-D6E5B7167B0D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2AACC275-59D6-4E59-BC7F-18E4D4B90B3B}" type="parTrans" cxnId="{98EEBA16-EEE1-4467-8ADD-3017606D764D}">
      <dgm:prSet/>
      <dgm:spPr/>
      <dgm:t>
        <a:bodyPr/>
        <a:lstStyle/>
        <a:p>
          <a:pPr latinLnBrk="1"/>
          <a:endParaRPr lang="ko-KR" altLang="en-US"/>
        </a:p>
      </dgm:t>
    </dgm:pt>
    <dgm:pt modelId="{A3D7D0BC-D9F6-45B5-A2E4-5F32960E8B46}" type="sibTrans" cxnId="{98EEBA16-EEE1-4467-8ADD-3017606D764D}">
      <dgm:prSet/>
      <dgm:spPr/>
      <dgm:t>
        <a:bodyPr/>
        <a:lstStyle/>
        <a:p>
          <a:pPr latinLnBrk="1"/>
          <a:endParaRPr lang="ko-KR" altLang="en-US"/>
        </a:p>
      </dgm:t>
    </dgm:pt>
    <dgm:pt modelId="{E3DA5DEF-E7B5-485A-9E18-A1100AEEF2C7}" type="pres">
      <dgm:prSet presAssocID="{DA9228DB-0D0E-42B3-B629-7C4637ABD0B6}" presName="Name0" presStyleCnt="0">
        <dgm:presLayoutVars>
          <dgm:dir/>
          <dgm:animLvl val="lvl"/>
          <dgm:resizeHandles val="exact"/>
        </dgm:presLayoutVars>
      </dgm:prSet>
      <dgm:spPr/>
    </dgm:pt>
    <dgm:pt modelId="{C7F9D515-2E7D-4000-A8AD-B7A48FE4E83A}" type="pres">
      <dgm:prSet presAssocID="{F5A61EB1-30F1-49FB-8B58-0F21A3A57C73}" presName="composite" presStyleCnt="0"/>
      <dgm:spPr/>
    </dgm:pt>
    <dgm:pt modelId="{414B0243-80AA-490C-9C74-A0BB233EDE0B}" type="pres">
      <dgm:prSet presAssocID="{F5A61EB1-30F1-49FB-8B58-0F21A3A57C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4D8AEE0-5F9B-454E-9C72-EEF6830D09F4}" type="pres">
      <dgm:prSet presAssocID="{F5A61EB1-30F1-49FB-8B58-0F21A3A57C7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EA8968-C2EA-4DA0-8BE1-6A6A90406FC7}" type="pres">
      <dgm:prSet presAssocID="{B1A5C729-0ADB-4D0D-B05A-094DDDB51F0E}" presName="space" presStyleCnt="0"/>
      <dgm:spPr/>
    </dgm:pt>
    <dgm:pt modelId="{183066AD-BD17-4977-AB1E-716001B654C6}" type="pres">
      <dgm:prSet presAssocID="{182D5C8B-0298-45C5-B81F-88E3772DFAD8}" presName="composite" presStyleCnt="0"/>
      <dgm:spPr/>
    </dgm:pt>
    <dgm:pt modelId="{2A137506-CC36-450A-94D7-294924933B6B}" type="pres">
      <dgm:prSet presAssocID="{182D5C8B-0298-45C5-B81F-88E3772DFAD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2791BC-61EE-41C1-9D8A-B6E0B69F390F}" type="pres">
      <dgm:prSet presAssocID="{182D5C8B-0298-45C5-B81F-88E3772DFAD8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7B73FB-6790-449C-9ABC-C45AFFB8224E}" type="pres">
      <dgm:prSet presAssocID="{C52B17FF-406C-4781-AE3B-A2E75D016B0D}" presName="space" presStyleCnt="0"/>
      <dgm:spPr/>
    </dgm:pt>
    <dgm:pt modelId="{F14C6871-1423-4D24-935D-FBB7341EF332}" type="pres">
      <dgm:prSet presAssocID="{00D23983-F35D-49D3-9AD0-349599470320}" presName="composite" presStyleCnt="0"/>
      <dgm:spPr/>
    </dgm:pt>
    <dgm:pt modelId="{3C08DB7F-F851-42DF-8156-5B8D33D4FF4D}" type="pres">
      <dgm:prSet presAssocID="{00D23983-F35D-49D3-9AD0-34959947032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176AC84-1A38-4839-8625-1C86F244EF54}" type="pres">
      <dgm:prSet presAssocID="{00D23983-F35D-49D3-9AD0-349599470320}" presName="desTx" presStyleLbl="alignAccFollowNode1" presStyleIdx="2" presStyleCnt="4">
        <dgm:presLayoutVars>
          <dgm:bulletEnabled val="1"/>
        </dgm:presLayoutVars>
      </dgm:prSet>
      <dgm:spPr/>
    </dgm:pt>
    <dgm:pt modelId="{15DAC09D-A361-4B81-8AA7-50C890756C01}" type="pres">
      <dgm:prSet presAssocID="{474FF2B3-26B0-487F-8075-9A5E616EF1B3}" presName="space" presStyleCnt="0"/>
      <dgm:spPr/>
    </dgm:pt>
    <dgm:pt modelId="{15B25333-51A7-4CA6-A432-F5A9ECEC9726}" type="pres">
      <dgm:prSet presAssocID="{FFB54C42-7309-4EB6-B2B6-5E26548B21A4}" presName="composite" presStyleCnt="0"/>
      <dgm:spPr/>
    </dgm:pt>
    <dgm:pt modelId="{2D5A045F-2215-426A-9619-305F44CE451A}" type="pres">
      <dgm:prSet presAssocID="{FFB54C42-7309-4EB6-B2B6-5E26548B21A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FE770B-58FE-4E32-8267-D2425DB9E0B7}" type="pres">
      <dgm:prSet presAssocID="{FFB54C42-7309-4EB6-B2B6-5E26548B21A4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79AAA4C-A743-48C4-BF92-D01E1AFEDAB8}" srcId="{DA9228DB-0D0E-42B3-B629-7C4637ABD0B6}" destId="{FFB54C42-7309-4EB6-B2B6-5E26548B21A4}" srcOrd="3" destOrd="0" parTransId="{C0BF7DEA-3418-466D-8FDA-DC87CEF191DB}" sibTransId="{F04A78A4-53FC-4A78-8B6A-0DEB7010C305}"/>
    <dgm:cxn modelId="{2608FB57-D902-4E89-8F6C-D18D88CC9890}" srcId="{182D5C8B-0298-45C5-B81F-88E3772DFAD8}" destId="{6F669FDF-5D11-439D-9E29-DBD5982DE5BB}" srcOrd="1" destOrd="0" parTransId="{0A189733-9B5B-4E37-A4DF-612077DCE23A}" sibTransId="{0AD42627-3D20-4428-9828-BA4FC1C2227E}"/>
    <dgm:cxn modelId="{1C632D31-1961-4149-86D1-78F6A4BDDCB2}" type="presOf" srcId="{1E609315-0C8B-4BE3-BD0C-D44350D221EE}" destId="{95FE770B-58FE-4E32-8267-D2425DB9E0B7}" srcOrd="0" destOrd="0" presId="urn:microsoft.com/office/officeart/2005/8/layout/hList1"/>
    <dgm:cxn modelId="{FE1EE385-D828-4278-88D5-0FF79F10D50A}" type="presOf" srcId="{6F669FDF-5D11-439D-9E29-DBD5982DE5BB}" destId="{D82791BC-61EE-41C1-9D8A-B6E0B69F390F}" srcOrd="0" destOrd="1" presId="urn:microsoft.com/office/officeart/2005/8/layout/hList1"/>
    <dgm:cxn modelId="{BFB1A1C8-5869-4A11-BA02-41E1D22807E8}" type="presOf" srcId="{2D2103F9-6182-4E3C-AAA2-CF0F7EB9679E}" destId="{D4D8AEE0-5F9B-454E-9C72-EEF6830D09F4}" srcOrd="0" destOrd="0" presId="urn:microsoft.com/office/officeart/2005/8/layout/hList1"/>
    <dgm:cxn modelId="{606ABEAA-9D10-4CFE-B761-2630F6F4C499}" type="presOf" srcId="{65931650-0FE3-4D37-94D6-D6E5B7167B0D}" destId="{95FE770B-58FE-4E32-8267-D2425DB9E0B7}" srcOrd="0" destOrd="1" presId="urn:microsoft.com/office/officeart/2005/8/layout/hList1"/>
    <dgm:cxn modelId="{40A6D9CA-CB28-4A78-A9C3-019D7A1A85C6}" srcId="{DA9228DB-0D0E-42B3-B629-7C4637ABD0B6}" destId="{F5A61EB1-30F1-49FB-8B58-0F21A3A57C73}" srcOrd="0" destOrd="0" parTransId="{FD7EFDD8-D229-4DE2-B012-3726F76F002B}" sibTransId="{B1A5C729-0ADB-4D0D-B05A-094DDDB51F0E}"/>
    <dgm:cxn modelId="{08D218E0-A565-48C5-99DD-7100B9A37B36}" type="presOf" srcId="{9C408F74-5923-43DC-9886-8BCFE3D60A3B}" destId="{D82791BC-61EE-41C1-9D8A-B6E0B69F390F}" srcOrd="0" destOrd="0" presId="urn:microsoft.com/office/officeart/2005/8/layout/hList1"/>
    <dgm:cxn modelId="{5EB8123D-BEAB-4898-9C09-E5BAF76F8E2F}" srcId="{DA9228DB-0D0E-42B3-B629-7C4637ABD0B6}" destId="{00D23983-F35D-49D3-9AD0-349599470320}" srcOrd="2" destOrd="0" parTransId="{888BBFB7-6CE8-4F64-B304-8AFC1B503F1B}" sibTransId="{474FF2B3-26B0-487F-8075-9A5E616EF1B3}"/>
    <dgm:cxn modelId="{15D8932C-176C-498F-815D-E61A77EA0FCA}" type="presOf" srcId="{F5A61EB1-30F1-49FB-8B58-0F21A3A57C73}" destId="{414B0243-80AA-490C-9C74-A0BB233EDE0B}" srcOrd="0" destOrd="0" presId="urn:microsoft.com/office/officeart/2005/8/layout/hList1"/>
    <dgm:cxn modelId="{85541FCE-C178-4E58-9DDA-1EA557FF782D}" srcId="{00D23983-F35D-49D3-9AD0-349599470320}" destId="{1892823F-7B15-4B9A-A2C2-52E2B0A6725C}" srcOrd="0" destOrd="0" parTransId="{CAC0B67E-1BCC-4A66-9BCD-3A8617A05F44}" sibTransId="{CABA3D5B-5623-46ED-9EA4-34C40522260D}"/>
    <dgm:cxn modelId="{AA7A5C00-051E-4E64-A2E9-BFF2D66A2253}" srcId="{DA9228DB-0D0E-42B3-B629-7C4637ABD0B6}" destId="{182D5C8B-0298-45C5-B81F-88E3772DFAD8}" srcOrd="1" destOrd="0" parTransId="{020E7FA0-488B-4918-8507-4057C5B5185C}" sibTransId="{C52B17FF-406C-4781-AE3B-A2E75D016B0D}"/>
    <dgm:cxn modelId="{29A1784C-3FE5-4BE9-A7F8-9555145BD4DB}" srcId="{FFB54C42-7309-4EB6-B2B6-5E26548B21A4}" destId="{1E609315-0C8B-4BE3-BD0C-D44350D221EE}" srcOrd="0" destOrd="0" parTransId="{4BCA162A-630A-477E-B0D4-08C6A7B16AC7}" sibTransId="{249A8692-B5C5-43A3-8C99-81614E3D18DE}"/>
    <dgm:cxn modelId="{98EEBA16-EEE1-4467-8ADD-3017606D764D}" srcId="{FFB54C42-7309-4EB6-B2B6-5E26548B21A4}" destId="{65931650-0FE3-4D37-94D6-D6E5B7167B0D}" srcOrd="1" destOrd="0" parTransId="{2AACC275-59D6-4E59-BC7F-18E4D4B90B3B}" sibTransId="{A3D7D0BC-D9F6-45B5-A2E4-5F32960E8B46}"/>
    <dgm:cxn modelId="{D4BD533F-5C39-4993-BAD1-D39D962FE265}" type="presOf" srcId="{FFB54C42-7309-4EB6-B2B6-5E26548B21A4}" destId="{2D5A045F-2215-426A-9619-305F44CE451A}" srcOrd="0" destOrd="0" presId="urn:microsoft.com/office/officeart/2005/8/layout/hList1"/>
    <dgm:cxn modelId="{46BB9768-ABEF-4677-8A39-F3BF1A881AAC}" srcId="{F5A61EB1-30F1-49FB-8B58-0F21A3A57C73}" destId="{2D2103F9-6182-4E3C-AAA2-CF0F7EB9679E}" srcOrd="0" destOrd="0" parTransId="{6D930545-4584-48BC-8B93-B43DAB203A0F}" sibTransId="{7BE74988-F880-415A-BE57-E5B27000D198}"/>
    <dgm:cxn modelId="{527EB827-ACD4-44B9-BAA4-E0D17049ACD1}" srcId="{182D5C8B-0298-45C5-B81F-88E3772DFAD8}" destId="{9C408F74-5923-43DC-9886-8BCFE3D60A3B}" srcOrd="0" destOrd="0" parTransId="{672CF7F2-F7BF-4A3F-872E-8E544EC60749}" sibTransId="{6781B9A4-32D1-4931-8187-44B3AB186289}"/>
    <dgm:cxn modelId="{62CA04EC-7474-4AA8-AF97-ECB69A1B621A}" type="presOf" srcId="{1892823F-7B15-4B9A-A2C2-52E2B0A6725C}" destId="{8176AC84-1A38-4839-8625-1C86F244EF54}" srcOrd="0" destOrd="0" presId="urn:microsoft.com/office/officeart/2005/8/layout/hList1"/>
    <dgm:cxn modelId="{A764C4CD-9A5D-489B-B2EF-DFEA209AEB12}" type="presOf" srcId="{182D5C8B-0298-45C5-B81F-88E3772DFAD8}" destId="{2A137506-CC36-450A-94D7-294924933B6B}" srcOrd="0" destOrd="0" presId="urn:microsoft.com/office/officeart/2005/8/layout/hList1"/>
    <dgm:cxn modelId="{4493BAC2-3B77-4486-92F4-C7659BE3100B}" type="presOf" srcId="{00D23983-F35D-49D3-9AD0-349599470320}" destId="{3C08DB7F-F851-42DF-8156-5B8D33D4FF4D}" srcOrd="0" destOrd="0" presId="urn:microsoft.com/office/officeart/2005/8/layout/hList1"/>
    <dgm:cxn modelId="{98A62062-297C-46ED-94A0-28311DD52270}" type="presOf" srcId="{DA9228DB-0D0E-42B3-B629-7C4637ABD0B6}" destId="{E3DA5DEF-E7B5-485A-9E18-A1100AEEF2C7}" srcOrd="0" destOrd="0" presId="urn:microsoft.com/office/officeart/2005/8/layout/hList1"/>
    <dgm:cxn modelId="{B29D6663-02F0-45F0-B463-98470202BAA2}" type="presParOf" srcId="{E3DA5DEF-E7B5-485A-9E18-A1100AEEF2C7}" destId="{C7F9D515-2E7D-4000-A8AD-B7A48FE4E83A}" srcOrd="0" destOrd="0" presId="urn:microsoft.com/office/officeart/2005/8/layout/hList1"/>
    <dgm:cxn modelId="{B5BB9A05-35EB-4B89-9E95-1AAE8FBC3D29}" type="presParOf" srcId="{C7F9D515-2E7D-4000-A8AD-B7A48FE4E83A}" destId="{414B0243-80AA-490C-9C74-A0BB233EDE0B}" srcOrd="0" destOrd="0" presId="urn:microsoft.com/office/officeart/2005/8/layout/hList1"/>
    <dgm:cxn modelId="{33B50642-CBDD-4CF4-BF0F-0EE79FE71829}" type="presParOf" srcId="{C7F9D515-2E7D-4000-A8AD-B7A48FE4E83A}" destId="{D4D8AEE0-5F9B-454E-9C72-EEF6830D09F4}" srcOrd="1" destOrd="0" presId="urn:microsoft.com/office/officeart/2005/8/layout/hList1"/>
    <dgm:cxn modelId="{BDA148EA-27C3-41CF-9238-C3172BFC21A1}" type="presParOf" srcId="{E3DA5DEF-E7B5-485A-9E18-A1100AEEF2C7}" destId="{C9EA8968-C2EA-4DA0-8BE1-6A6A90406FC7}" srcOrd="1" destOrd="0" presId="urn:microsoft.com/office/officeart/2005/8/layout/hList1"/>
    <dgm:cxn modelId="{29D668C4-DA71-4F1E-A09B-7CECB9EB277E}" type="presParOf" srcId="{E3DA5DEF-E7B5-485A-9E18-A1100AEEF2C7}" destId="{183066AD-BD17-4977-AB1E-716001B654C6}" srcOrd="2" destOrd="0" presId="urn:microsoft.com/office/officeart/2005/8/layout/hList1"/>
    <dgm:cxn modelId="{41EA5211-5049-4515-B6E8-2B41FA16B8BF}" type="presParOf" srcId="{183066AD-BD17-4977-AB1E-716001B654C6}" destId="{2A137506-CC36-450A-94D7-294924933B6B}" srcOrd="0" destOrd="0" presId="urn:microsoft.com/office/officeart/2005/8/layout/hList1"/>
    <dgm:cxn modelId="{79C52C42-40B5-4519-8019-46677292583C}" type="presParOf" srcId="{183066AD-BD17-4977-AB1E-716001B654C6}" destId="{D82791BC-61EE-41C1-9D8A-B6E0B69F390F}" srcOrd="1" destOrd="0" presId="urn:microsoft.com/office/officeart/2005/8/layout/hList1"/>
    <dgm:cxn modelId="{0FE2FA78-6656-41E1-ABFB-4736C648ECCA}" type="presParOf" srcId="{E3DA5DEF-E7B5-485A-9E18-A1100AEEF2C7}" destId="{7D7B73FB-6790-449C-9ABC-C45AFFB8224E}" srcOrd="3" destOrd="0" presId="urn:microsoft.com/office/officeart/2005/8/layout/hList1"/>
    <dgm:cxn modelId="{3018FB6E-49D4-43DC-A46D-552223A899E6}" type="presParOf" srcId="{E3DA5DEF-E7B5-485A-9E18-A1100AEEF2C7}" destId="{F14C6871-1423-4D24-935D-FBB7341EF332}" srcOrd="4" destOrd="0" presId="urn:microsoft.com/office/officeart/2005/8/layout/hList1"/>
    <dgm:cxn modelId="{411F7EB6-EDD3-45A7-A485-A87AD5FB073D}" type="presParOf" srcId="{F14C6871-1423-4D24-935D-FBB7341EF332}" destId="{3C08DB7F-F851-42DF-8156-5B8D33D4FF4D}" srcOrd="0" destOrd="0" presId="urn:microsoft.com/office/officeart/2005/8/layout/hList1"/>
    <dgm:cxn modelId="{BF153411-9EAA-479D-BB05-5AA7E511A28D}" type="presParOf" srcId="{F14C6871-1423-4D24-935D-FBB7341EF332}" destId="{8176AC84-1A38-4839-8625-1C86F244EF54}" srcOrd="1" destOrd="0" presId="urn:microsoft.com/office/officeart/2005/8/layout/hList1"/>
    <dgm:cxn modelId="{8AB523DB-FFBF-4D31-AF32-6E114D62E0B5}" type="presParOf" srcId="{E3DA5DEF-E7B5-485A-9E18-A1100AEEF2C7}" destId="{15DAC09D-A361-4B81-8AA7-50C890756C01}" srcOrd="5" destOrd="0" presId="urn:microsoft.com/office/officeart/2005/8/layout/hList1"/>
    <dgm:cxn modelId="{65C89B55-6239-4073-A55E-C998DDCBC2FF}" type="presParOf" srcId="{E3DA5DEF-E7B5-485A-9E18-A1100AEEF2C7}" destId="{15B25333-51A7-4CA6-A432-F5A9ECEC9726}" srcOrd="6" destOrd="0" presId="urn:microsoft.com/office/officeart/2005/8/layout/hList1"/>
    <dgm:cxn modelId="{69E48EF9-7B34-417C-AC54-104A1BDEB28B}" type="presParOf" srcId="{15B25333-51A7-4CA6-A432-F5A9ECEC9726}" destId="{2D5A045F-2215-426A-9619-305F44CE451A}" srcOrd="0" destOrd="0" presId="urn:microsoft.com/office/officeart/2005/8/layout/hList1"/>
    <dgm:cxn modelId="{59078428-EC8F-4D79-9B13-F215CA770BE0}" type="presParOf" srcId="{15B25333-51A7-4CA6-A432-F5A9ECEC9726}" destId="{95FE770B-58FE-4E32-8267-D2425DB9E0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26CE1A6-59E2-4D61-A5CD-1677CE5A176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C7809E9-AF9A-4CD3-B9D4-3B8CA80F1953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데이터      전처리       과정 수정</a:t>
          </a:r>
          <a:endParaRPr lang="ko-KR" altLang="en-US" sz="1800" b="1" dirty="0"/>
        </a:p>
      </dgm:t>
    </dgm:pt>
    <dgm:pt modelId="{3B752609-67CA-40DE-9B8C-2BB4A13FCE6F}" type="parTrans" cxnId="{49DA184C-70ED-4C6A-86A5-28528C105A7E}">
      <dgm:prSet/>
      <dgm:spPr/>
      <dgm:t>
        <a:bodyPr/>
        <a:lstStyle/>
        <a:p>
          <a:pPr latinLnBrk="1"/>
          <a:endParaRPr lang="ko-KR" altLang="en-US"/>
        </a:p>
      </dgm:t>
    </dgm:pt>
    <dgm:pt modelId="{D04E25EB-2544-4D32-8BF8-05FE11BC2250}" type="sibTrans" cxnId="{49DA184C-70ED-4C6A-86A5-28528C105A7E}">
      <dgm:prSet/>
      <dgm:spPr/>
      <dgm:t>
        <a:bodyPr/>
        <a:lstStyle/>
        <a:p>
          <a:pPr latinLnBrk="1"/>
          <a:endParaRPr lang="ko-KR" altLang="en-US"/>
        </a:p>
      </dgm:t>
    </dgm:pt>
    <dgm:pt modelId="{1FFE9898-820C-44F8-A12C-C4F2328AAC72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다른 </a:t>
          </a:r>
          <a:r>
            <a:rPr lang="en-US" altLang="ko-KR" sz="2000" b="1" dirty="0" smtClean="0"/>
            <a:t>language/algorithm </a:t>
          </a:r>
          <a:r>
            <a:rPr lang="ko-KR" altLang="en-US" sz="2000" b="1" dirty="0" smtClean="0"/>
            <a:t>활용</a:t>
          </a:r>
          <a:endParaRPr lang="ko-KR" altLang="en-US" sz="2000" b="1" dirty="0"/>
        </a:p>
      </dgm:t>
    </dgm:pt>
    <dgm:pt modelId="{E3925B62-7183-4929-8058-94DA9414E2E1}" type="parTrans" cxnId="{4A9E2F86-73A4-41C6-826E-BA9486CD99B4}">
      <dgm:prSet/>
      <dgm:spPr/>
      <dgm:t>
        <a:bodyPr/>
        <a:lstStyle/>
        <a:p>
          <a:pPr latinLnBrk="1"/>
          <a:endParaRPr lang="ko-KR" altLang="en-US"/>
        </a:p>
      </dgm:t>
    </dgm:pt>
    <dgm:pt modelId="{0FD7EAF5-1CEB-4C89-92DE-BCB78AB4925D}" type="sibTrans" cxnId="{4A9E2F86-73A4-41C6-826E-BA9486CD99B4}">
      <dgm:prSet/>
      <dgm:spPr/>
      <dgm:t>
        <a:bodyPr/>
        <a:lstStyle/>
        <a:p>
          <a:pPr latinLnBrk="1"/>
          <a:endParaRPr lang="ko-KR" altLang="en-US"/>
        </a:p>
      </dgm:t>
    </dgm:pt>
    <dgm:pt modelId="{A33DA416-A48D-4A2D-954B-12B44D34BEEE}">
      <dgm:prSet phldrT="[텍스트]"/>
      <dgm:spPr/>
      <dgm:t>
        <a:bodyPr/>
        <a:lstStyle/>
        <a:p>
          <a:pPr latinLnBrk="1"/>
          <a:r>
            <a:rPr lang="en-US" altLang="ko-KR" dirty="0" smtClean="0"/>
            <a:t>To be continued…</a:t>
          </a:r>
          <a:endParaRPr lang="ko-KR" altLang="en-US" dirty="0"/>
        </a:p>
      </dgm:t>
    </dgm:pt>
    <dgm:pt modelId="{4161D9D6-96D1-480B-9D95-FCECE7EC6076}" type="parTrans" cxnId="{A88C1470-2988-44FD-AEB1-F5C1322A3FBC}">
      <dgm:prSet/>
      <dgm:spPr/>
      <dgm:t>
        <a:bodyPr/>
        <a:lstStyle/>
        <a:p>
          <a:pPr latinLnBrk="1"/>
          <a:endParaRPr lang="ko-KR" altLang="en-US"/>
        </a:p>
      </dgm:t>
    </dgm:pt>
    <dgm:pt modelId="{D78E8932-4CB7-4197-87D2-1ECD7F39EBFA}" type="sibTrans" cxnId="{A88C1470-2988-44FD-AEB1-F5C1322A3FBC}">
      <dgm:prSet/>
      <dgm:spPr/>
      <dgm:t>
        <a:bodyPr/>
        <a:lstStyle/>
        <a:p>
          <a:pPr latinLnBrk="1"/>
          <a:endParaRPr lang="ko-KR" altLang="en-US"/>
        </a:p>
      </dgm:t>
    </dgm:pt>
    <dgm:pt modelId="{B3CD8492-6A21-4062-AF96-5F2BC097836F}" type="pres">
      <dgm:prSet presAssocID="{E26CE1A6-59E2-4D61-A5CD-1677CE5A1762}" presName="Name0" presStyleCnt="0">
        <dgm:presLayoutVars>
          <dgm:chMax val="4"/>
          <dgm:resizeHandles val="exact"/>
        </dgm:presLayoutVars>
      </dgm:prSet>
      <dgm:spPr/>
    </dgm:pt>
    <dgm:pt modelId="{0DFE2296-23C8-40C6-9C91-D360CF049701}" type="pres">
      <dgm:prSet presAssocID="{E26CE1A6-59E2-4D61-A5CD-1677CE5A1762}" presName="ellipse" presStyleLbl="trBgShp" presStyleIdx="0" presStyleCnt="1" custLinFactNeighborX="1726" custLinFactNeighborY="13669"/>
      <dgm:spPr/>
    </dgm:pt>
    <dgm:pt modelId="{17C564B7-886C-4B70-90BD-21669BFF93BB}" type="pres">
      <dgm:prSet presAssocID="{E26CE1A6-59E2-4D61-A5CD-1677CE5A1762}" presName="arrow1" presStyleLbl="fgShp" presStyleIdx="0" presStyleCnt="1" custLinFactNeighborX="1113" custLinFactNeighborY="26095"/>
      <dgm:spPr/>
    </dgm:pt>
    <dgm:pt modelId="{D8FB7FB1-0FD1-4D32-ABB7-3235AE079428}" type="pres">
      <dgm:prSet presAssocID="{E26CE1A6-59E2-4D61-A5CD-1677CE5A1762}" presName="rectangle" presStyleLbl="revTx" presStyleIdx="0" presStyleCnt="1" custLinFactNeighborX="232" custLinFactNeighborY="13540">
        <dgm:presLayoutVars>
          <dgm:bulletEnabled val="1"/>
        </dgm:presLayoutVars>
      </dgm:prSet>
      <dgm:spPr/>
    </dgm:pt>
    <dgm:pt modelId="{BFF54D2B-79BB-4FBB-96F4-125A7192167F}" type="pres">
      <dgm:prSet presAssocID="{1FFE9898-820C-44F8-A12C-C4F2328AAC72}" presName="item1" presStyleLbl="node1" presStyleIdx="0" presStyleCnt="2" custScaleX="105137" custLinFactNeighborX="37114" custLinFactNeighborY="-37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CE6BD4-A1D2-4E98-959D-4CD6D7D69F02}" type="pres">
      <dgm:prSet presAssocID="{A33DA416-A48D-4A2D-954B-12B44D34BEEE}" presName="item2" presStyleLbl="node1" presStyleIdx="1" presStyleCnt="2" custLinFactNeighborX="2475" custLinFactNeighborY="18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8470F8-0F2F-4A59-8E15-1149F9D8A845}" type="pres">
      <dgm:prSet presAssocID="{E26CE1A6-59E2-4D61-A5CD-1677CE5A1762}" presName="funnel" presStyleLbl="trAlignAcc1" presStyleIdx="0" presStyleCnt="1" custLinFactNeighborX="1390" custLinFactNeighborY="4971"/>
      <dgm:spPr/>
    </dgm:pt>
  </dgm:ptLst>
  <dgm:cxnLst>
    <dgm:cxn modelId="{6BEC5DD9-8D20-437A-9A20-4121979E934B}" type="presOf" srcId="{1FFE9898-820C-44F8-A12C-C4F2328AAC72}" destId="{BFF54D2B-79BB-4FBB-96F4-125A7192167F}" srcOrd="0" destOrd="0" presId="urn:microsoft.com/office/officeart/2005/8/layout/funnel1"/>
    <dgm:cxn modelId="{A88C1470-2988-44FD-AEB1-F5C1322A3FBC}" srcId="{E26CE1A6-59E2-4D61-A5CD-1677CE5A1762}" destId="{A33DA416-A48D-4A2D-954B-12B44D34BEEE}" srcOrd="2" destOrd="0" parTransId="{4161D9D6-96D1-480B-9D95-FCECE7EC6076}" sibTransId="{D78E8932-4CB7-4197-87D2-1ECD7F39EBFA}"/>
    <dgm:cxn modelId="{4A9E2F86-73A4-41C6-826E-BA9486CD99B4}" srcId="{E26CE1A6-59E2-4D61-A5CD-1677CE5A1762}" destId="{1FFE9898-820C-44F8-A12C-C4F2328AAC72}" srcOrd="1" destOrd="0" parTransId="{E3925B62-7183-4929-8058-94DA9414E2E1}" sibTransId="{0FD7EAF5-1CEB-4C89-92DE-BCB78AB4925D}"/>
    <dgm:cxn modelId="{8D711121-9E4F-4073-8A2C-D0944BE79E51}" type="presOf" srcId="{A33DA416-A48D-4A2D-954B-12B44D34BEEE}" destId="{D8FB7FB1-0FD1-4D32-ABB7-3235AE079428}" srcOrd="0" destOrd="0" presId="urn:microsoft.com/office/officeart/2005/8/layout/funnel1"/>
    <dgm:cxn modelId="{49DA184C-70ED-4C6A-86A5-28528C105A7E}" srcId="{E26CE1A6-59E2-4D61-A5CD-1677CE5A1762}" destId="{0C7809E9-AF9A-4CD3-B9D4-3B8CA80F1953}" srcOrd="0" destOrd="0" parTransId="{3B752609-67CA-40DE-9B8C-2BB4A13FCE6F}" sibTransId="{D04E25EB-2544-4D32-8BF8-05FE11BC2250}"/>
    <dgm:cxn modelId="{E156F34F-127B-4F7B-96D0-AF2AB01DE9D8}" type="presOf" srcId="{E26CE1A6-59E2-4D61-A5CD-1677CE5A1762}" destId="{B3CD8492-6A21-4062-AF96-5F2BC097836F}" srcOrd="0" destOrd="0" presId="urn:microsoft.com/office/officeart/2005/8/layout/funnel1"/>
    <dgm:cxn modelId="{FF84425C-FDDA-43DD-8861-4843AF25E252}" type="presOf" srcId="{0C7809E9-AF9A-4CD3-B9D4-3B8CA80F1953}" destId="{56CE6BD4-A1D2-4E98-959D-4CD6D7D69F02}" srcOrd="0" destOrd="0" presId="urn:microsoft.com/office/officeart/2005/8/layout/funnel1"/>
    <dgm:cxn modelId="{08851548-26B3-47A9-A471-23646077EE22}" type="presParOf" srcId="{B3CD8492-6A21-4062-AF96-5F2BC097836F}" destId="{0DFE2296-23C8-40C6-9C91-D360CF049701}" srcOrd="0" destOrd="0" presId="urn:microsoft.com/office/officeart/2005/8/layout/funnel1"/>
    <dgm:cxn modelId="{9EB1BE94-E44D-4C6F-9A40-4CFB08048399}" type="presParOf" srcId="{B3CD8492-6A21-4062-AF96-5F2BC097836F}" destId="{17C564B7-886C-4B70-90BD-21669BFF93BB}" srcOrd="1" destOrd="0" presId="urn:microsoft.com/office/officeart/2005/8/layout/funnel1"/>
    <dgm:cxn modelId="{9C041B62-4240-432B-AD48-4601BB1504E2}" type="presParOf" srcId="{B3CD8492-6A21-4062-AF96-5F2BC097836F}" destId="{D8FB7FB1-0FD1-4D32-ABB7-3235AE079428}" srcOrd="2" destOrd="0" presId="urn:microsoft.com/office/officeart/2005/8/layout/funnel1"/>
    <dgm:cxn modelId="{3017CEE4-DA51-400B-BF28-48345D31D852}" type="presParOf" srcId="{B3CD8492-6A21-4062-AF96-5F2BC097836F}" destId="{BFF54D2B-79BB-4FBB-96F4-125A7192167F}" srcOrd="3" destOrd="0" presId="urn:microsoft.com/office/officeart/2005/8/layout/funnel1"/>
    <dgm:cxn modelId="{1DD126D5-3BF1-4365-872E-3A57FD3FCF82}" type="presParOf" srcId="{B3CD8492-6A21-4062-AF96-5F2BC097836F}" destId="{56CE6BD4-A1D2-4E98-959D-4CD6D7D69F02}" srcOrd="4" destOrd="0" presId="urn:microsoft.com/office/officeart/2005/8/layout/funnel1"/>
    <dgm:cxn modelId="{E57AF324-95C5-4FF4-A0E3-C3618F74ED68}" type="presParOf" srcId="{B3CD8492-6A21-4062-AF96-5F2BC097836F}" destId="{078470F8-0F2F-4A59-8E15-1149F9D8A84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969EA1-6294-4EA2-A8B2-49D533048C4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43D2B9-C42D-4EC3-9951-DC4803F875C6}" type="pres">
      <dgm:prSet presAssocID="{08969EA1-6294-4EA2-A8B2-49D533048C4C}" presName="diagram" presStyleCnt="0">
        <dgm:presLayoutVars>
          <dgm:dir/>
          <dgm:resizeHandles val="exact"/>
        </dgm:presLayoutVars>
      </dgm:prSet>
      <dgm:spPr/>
    </dgm:pt>
  </dgm:ptLst>
  <dgm:cxnLst>
    <dgm:cxn modelId="{11BDE6D3-8C6B-4ACA-83A8-0AF16646FEE7}" type="presOf" srcId="{08969EA1-6294-4EA2-A8B2-49D533048C4C}" destId="{9343D2B9-C42D-4EC3-9951-DC4803F875C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ctr" latinLnBrk="1"/>
          <a:r>
            <a:rPr lang="ko-KR" altLang="en-US" dirty="0" smtClean="0"/>
            <a:t>목차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2C461D-57B9-40DE-8C6F-A761D462E6A3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F22E44C-864D-40C1-8D2E-E28B8E7394EE}" type="presOf" srcId="{0BCF5514-BC74-42B5-8F8C-55A75CD77B89}" destId="{F4528EA8-91F8-4FB8-9AB4-F7D4EF2626AA}" srcOrd="0" destOrd="0" presId="urn:microsoft.com/office/officeart/2005/8/layout/vList2"/>
    <dgm:cxn modelId="{EDF47A82-6F0A-41A2-8567-F8566605E577}" type="presOf" srcId="{CC5AD1C1-00BE-43DD-8C53-31D26017FFB1}" destId="{F8EAB6A5-CC2E-403B-94A7-C2CC1BD94CB3}" srcOrd="0" destOrd="0" presId="urn:microsoft.com/office/officeart/2005/8/layout/vList2"/>
    <dgm:cxn modelId="{9879D7D4-003E-4668-BE22-F20CC9FC8C38}" type="presParOf" srcId="{6F8B53E3-4235-49C9-A26A-479D991A0F58}" destId="{F4528EA8-91F8-4FB8-9AB4-F7D4EF2626AA}" srcOrd="0" destOrd="0" presId="urn:microsoft.com/office/officeart/2005/8/layout/vList2"/>
    <dgm:cxn modelId="{CED639DB-3973-48A4-B561-C58A2930D83A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84F7B2-AA00-473A-AFBE-48DB09878907}" type="presOf" srcId="{CC5AD1C1-00BE-43DD-8C53-31D26017FFB1}" destId="{F8EAB6A5-CC2E-403B-94A7-C2CC1BD94CB3}" srcOrd="0" destOrd="0" presId="urn:microsoft.com/office/officeart/2005/8/layout/vList2"/>
    <dgm:cxn modelId="{F5450973-0E4D-4676-8C84-0D6D3659BDB0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45C7D78-4306-46AC-A169-8638625E38AB}" type="presOf" srcId="{E49B8E67-9B93-4B1A-A6FA-F10C5A24F5F9}" destId="{6F8B53E3-4235-49C9-A26A-479D991A0F58}" srcOrd="0" destOrd="0" presId="urn:microsoft.com/office/officeart/2005/8/layout/vList2"/>
    <dgm:cxn modelId="{973132F1-F94A-4B8D-8C39-FE9EB905D52A}" type="presParOf" srcId="{6F8B53E3-4235-49C9-A26A-479D991A0F58}" destId="{F4528EA8-91F8-4FB8-9AB4-F7D4EF2626AA}" srcOrd="0" destOrd="0" presId="urn:microsoft.com/office/officeart/2005/8/layout/vList2"/>
    <dgm:cxn modelId="{F1BC46F6-DD3C-404A-B7D7-8282AD662397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F5AB502-7D63-4919-9EEA-4306F0300320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480F1F72-573B-44EB-B57D-D5C85BD7E7DC}" type="presOf" srcId="{CC5AD1C1-00BE-43DD-8C53-31D26017FFB1}" destId="{F8EAB6A5-CC2E-403B-94A7-C2CC1BD94CB3}" srcOrd="0" destOrd="0" presId="urn:microsoft.com/office/officeart/2005/8/layout/vList2"/>
    <dgm:cxn modelId="{0809A026-D51D-4E26-B8B2-837BF0DD29FC}" type="presOf" srcId="{E49B8E67-9B93-4B1A-A6FA-F10C5A24F5F9}" destId="{6F8B53E3-4235-49C9-A26A-479D991A0F58}" srcOrd="0" destOrd="0" presId="urn:microsoft.com/office/officeart/2005/8/layout/vList2"/>
    <dgm:cxn modelId="{F032895A-1FE9-444D-9836-9012CF1FEF5E}" type="presParOf" srcId="{6F8B53E3-4235-49C9-A26A-479D991A0F58}" destId="{F4528EA8-91F8-4FB8-9AB4-F7D4EF2626AA}" srcOrd="0" destOrd="0" presId="urn:microsoft.com/office/officeart/2005/8/layout/vList2"/>
    <dgm:cxn modelId="{256ECA1B-ADE3-434B-8347-DD52756350A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2A86ED5A-5A35-4D37-8A0B-D47962709703}" type="presOf" srcId="{E49B8E67-9B93-4B1A-A6FA-F10C5A24F5F9}" destId="{6F8B53E3-4235-49C9-A26A-479D991A0F58}" srcOrd="0" destOrd="0" presId="urn:microsoft.com/office/officeart/2005/8/layout/vList2"/>
    <dgm:cxn modelId="{9FDBF80C-16FA-4076-8B9E-096BA398A074}" type="presOf" srcId="{CC5AD1C1-00BE-43DD-8C53-31D26017FFB1}" destId="{F8EAB6A5-CC2E-403B-94A7-C2CC1BD94CB3}" srcOrd="0" destOrd="0" presId="urn:microsoft.com/office/officeart/2005/8/layout/vList2"/>
    <dgm:cxn modelId="{2C1101BE-76CE-410A-8473-8D7C34B929B8}" type="presOf" srcId="{0BCF5514-BC74-42B5-8F8C-55A75CD77B89}" destId="{F4528EA8-91F8-4FB8-9AB4-F7D4EF2626AA}" srcOrd="0" destOrd="0" presId="urn:microsoft.com/office/officeart/2005/8/layout/vList2"/>
    <dgm:cxn modelId="{BBA863DD-3DFB-4D4B-9E21-9CF5922EEC2C}" type="presParOf" srcId="{6F8B53E3-4235-49C9-A26A-479D991A0F58}" destId="{F4528EA8-91F8-4FB8-9AB4-F7D4EF2626AA}" srcOrd="0" destOrd="0" presId="urn:microsoft.com/office/officeart/2005/8/layout/vList2"/>
    <dgm:cxn modelId="{F28C8B5F-5E65-485D-AECC-7FD442A91876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41BCFF7-6469-41CD-93AA-8EDB3979A8DC}" type="presOf" srcId="{CC5AD1C1-00BE-43DD-8C53-31D26017FFB1}" destId="{F8EAB6A5-CC2E-403B-94A7-C2CC1BD94CB3}" srcOrd="0" destOrd="0" presId="urn:microsoft.com/office/officeart/2005/8/layout/vList2"/>
    <dgm:cxn modelId="{D5406E1A-6605-4063-A2B6-9D786E4EE412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6BBF8F30-D5B9-442E-A569-A5208C25C7D0}" type="presOf" srcId="{0BCF5514-BC74-42B5-8F8C-55A75CD77B89}" destId="{F4528EA8-91F8-4FB8-9AB4-F7D4EF2626AA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945BC7C8-0BD0-4DBC-8E40-EF37FE4AAF8D}" type="presParOf" srcId="{6F8B53E3-4235-49C9-A26A-479D991A0F58}" destId="{F4528EA8-91F8-4FB8-9AB4-F7D4EF2626AA}" srcOrd="0" destOrd="0" presId="urn:microsoft.com/office/officeart/2005/8/layout/vList2"/>
    <dgm:cxn modelId="{7E3281E1-EBC5-4CBD-9F7F-5D8FF4F9CC64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079B147-6C4E-4C1C-BF05-B3065BBBB61D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6A4AC76-1FD6-49B9-B160-51C0E85DCCC1}" type="presOf" srcId="{CC5AD1C1-00BE-43DD-8C53-31D26017FFB1}" destId="{F8EAB6A5-CC2E-403B-94A7-C2CC1BD94CB3}" srcOrd="0" destOrd="0" presId="urn:microsoft.com/office/officeart/2005/8/layout/vList2"/>
    <dgm:cxn modelId="{9F1CF63C-250B-478D-BF8F-8EDF5318E892}" type="presOf" srcId="{E49B8E67-9B93-4B1A-A6FA-F10C5A24F5F9}" destId="{6F8B53E3-4235-49C9-A26A-479D991A0F58}" srcOrd="0" destOrd="0" presId="urn:microsoft.com/office/officeart/2005/8/layout/vList2"/>
    <dgm:cxn modelId="{56F029D7-286B-4F71-A36F-9538CFDA6FAA}" type="presParOf" srcId="{6F8B53E3-4235-49C9-A26A-479D991A0F58}" destId="{F4528EA8-91F8-4FB8-9AB4-F7D4EF2626AA}" srcOrd="0" destOrd="0" presId="urn:microsoft.com/office/officeart/2005/8/layout/vList2"/>
    <dgm:cxn modelId="{E7C2A88B-C998-41C0-9EB6-2A084A70BFC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94380-13EE-4395-BC39-9823B730C26C}">
      <dsp:nvSpPr>
        <dsp:cNvPr id="0" name=""/>
        <dsp:cNvSpPr/>
      </dsp:nvSpPr>
      <dsp:spPr>
        <a:xfrm rot="625882">
          <a:off x="1354666" y="0"/>
          <a:ext cx="5418667" cy="541866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영화제</a:t>
          </a:r>
          <a:endParaRPr lang="ko-KR" altLang="en-US" sz="2800" kern="1200" dirty="0"/>
        </a:p>
      </dsp:txBody>
      <dsp:txXfrm>
        <a:off x="3674379" y="304517"/>
        <a:ext cx="1515059" cy="812800"/>
      </dsp:txXfrm>
    </dsp:sp>
    <dsp:sp modelId="{A82E8195-9B43-43D9-8B70-3BB36F140B60}">
      <dsp:nvSpPr>
        <dsp:cNvPr id="0" name=""/>
        <dsp:cNvSpPr/>
      </dsp:nvSpPr>
      <dsp:spPr>
        <a:xfrm rot="20565057">
          <a:off x="1896533" y="1083733"/>
          <a:ext cx="4334933" cy="4334933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각본상</a:t>
          </a:r>
          <a:endParaRPr lang="ko-KR" altLang="en-US" sz="2800" kern="1200" dirty="0"/>
        </a:p>
      </dsp:txBody>
      <dsp:txXfrm>
        <a:off x="2856573" y="1412066"/>
        <a:ext cx="1515059" cy="780288"/>
      </dsp:txXfrm>
    </dsp:sp>
    <dsp:sp modelId="{4DF9D694-3D82-4AF1-99B2-68D5B4D56652}">
      <dsp:nvSpPr>
        <dsp:cNvPr id="0" name=""/>
        <dsp:cNvSpPr/>
      </dsp:nvSpPr>
      <dsp:spPr>
        <a:xfrm rot="969294">
          <a:off x="2438399" y="2167466"/>
          <a:ext cx="3251200" cy="3251200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수상작</a:t>
          </a:r>
          <a:endParaRPr lang="ko-KR" altLang="en-US" sz="2800" kern="1200" dirty="0"/>
        </a:p>
      </dsp:txBody>
      <dsp:txXfrm>
        <a:off x="3589157" y="2451425"/>
        <a:ext cx="1515059" cy="731520"/>
      </dsp:txXfrm>
    </dsp:sp>
    <dsp:sp modelId="{48433B92-D3E1-4C55-911E-FD2456F6038E}">
      <dsp:nvSpPr>
        <dsp:cNvPr id="0" name=""/>
        <dsp:cNvSpPr/>
      </dsp:nvSpPr>
      <dsp:spPr>
        <a:xfrm>
          <a:off x="2832228" y="3251200"/>
          <a:ext cx="2463542" cy="2167466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감성분석  </a:t>
          </a:r>
          <a:r>
            <a:rPr lang="en-US" altLang="ko-KR" sz="2400" b="1" kern="1200" dirty="0" smtClean="0"/>
            <a:t>&amp; </a:t>
          </a: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err="1" smtClean="0"/>
            <a:t>wordcloud</a:t>
          </a:r>
          <a:endParaRPr lang="ko-KR" altLang="en-US" sz="2400" b="1" kern="1200" dirty="0"/>
        </a:p>
      </dsp:txBody>
      <dsp:txXfrm>
        <a:off x="3193006" y="3793066"/>
        <a:ext cx="1741987" cy="10837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488676" cy="63882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[4] </a:t>
          </a:r>
          <a:r>
            <a:rPr lang="ko-KR" altLang="en-US" sz="2100" kern="1200" dirty="0" smtClean="0"/>
            <a:t>후기</a:t>
          </a:r>
          <a:endParaRPr lang="ko-KR" altLang="en-US" sz="2100" kern="1200" dirty="0"/>
        </a:p>
      </dsp:txBody>
      <dsp:txXfrm>
        <a:off x="31185" y="31185"/>
        <a:ext cx="2426306" cy="576450"/>
      </dsp:txXfrm>
    </dsp:sp>
    <dsp:sp modelId="{F8EAB6A5-CC2E-403B-94A7-C2CC1BD94CB3}">
      <dsp:nvSpPr>
        <dsp:cNvPr id="0" name=""/>
        <dsp:cNvSpPr/>
      </dsp:nvSpPr>
      <dsp:spPr>
        <a:xfrm>
          <a:off x="0" y="674338"/>
          <a:ext cx="2488676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5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문제점 시사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향후 개선 사항</a:t>
          </a:r>
          <a:endParaRPr lang="ko-KR" altLang="en-US" sz="1600" kern="1200" dirty="0"/>
        </a:p>
      </dsp:txBody>
      <dsp:txXfrm>
        <a:off x="0" y="674338"/>
        <a:ext cx="2488676" cy="7607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48ADE-2139-4269-B60B-E36B2304B370}">
      <dsp:nvSpPr>
        <dsp:cNvPr id="0" name=""/>
        <dsp:cNvSpPr/>
      </dsp:nvSpPr>
      <dsp:spPr>
        <a:xfrm>
          <a:off x="4286" y="1594809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* </a:t>
          </a:r>
          <a:r>
            <a:rPr lang="ko-KR" altLang="en-US" sz="1700" kern="1200" dirty="0" smtClean="0"/>
            <a:t>데이터 </a:t>
          </a:r>
          <a:r>
            <a:rPr lang="ko-KR" altLang="en-US" sz="1700" kern="1200" dirty="0" err="1" smtClean="0"/>
            <a:t>결측값</a:t>
          </a:r>
          <a:r>
            <a:rPr lang="ko-KR" altLang="en-US" sz="1700" kern="1200" dirty="0" smtClean="0"/>
            <a:t> 및 </a:t>
          </a:r>
          <a:r>
            <a:rPr lang="ko-KR" altLang="en-US" sz="1700" kern="1200" dirty="0" err="1" smtClean="0"/>
            <a:t>중복값</a:t>
          </a:r>
          <a:r>
            <a:rPr lang="ko-KR" altLang="en-US" sz="1700" kern="1200" dirty="0" smtClean="0"/>
            <a:t> 존재</a:t>
          </a:r>
          <a:endParaRPr lang="en-US" altLang="ko-KR" sz="1700" kern="1200" dirty="0" smtClean="0"/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* Script</a:t>
          </a:r>
          <a:r>
            <a:rPr lang="ko-KR" altLang="en-US" sz="1700" kern="1200" dirty="0" smtClean="0"/>
            <a:t>의 특성</a:t>
          </a:r>
          <a:endParaRPr lang="ko-KR" altLang="en-US" sz="1700" kern="1200" dirty="0"/>
        </a:p>
      </dsp:txBody>
      <dsp:txXfrm>
        <a:off x="32068" y="1622591"/>
        <a:ext cx="3738561" cy="892967"/>
      </dsp:txXfrm>
    </dsp:sp>
    <dsp:sp modelId="{4583EC28-BF85-4837-864C-7A6935986B82}">
      <dsp:nvSpPr>
        <dsp:cNvPr id="0" name=""/>
        <dsp:cNvSpPr/>
      </dsp:nvSpPr>
      <dsp:spPr>
        <a:xfrm rot="5400000">
          <a:off x="1818352" y="2626337"/>
          <a:ext cx="165992" cy="16599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D7C75-AF0B-4442-8F9A-5D974BECA3F1}">
      <dsp:nvSpPr>
        <dsp:cNvPr id="0" name=""/>
        <dsp:cNvSpPr/>
      </dsp:nvSpPr>
      <dsp:spPr>
        <a:xfrm>
          <a:off x="4286" y="2875326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데이터 전처리 과정 수정</a:t>
          </a:r>
          <a:endParaRPr lang="ko-KR" altLang="en-US" sz="2300" kern="1200" dirty="0"/>
        </a:p>
      </dsp:txBody>
      <dsp:txXfrm>
        <a:off x="32068" y="2903108"/>
        <a:ext cx="3738561" cy="892967"/>
      </dsp:txXfrm>
    </dsp:sp>
    <dsp:sp modelId="{D8352888-703B-4838-9253-A10256A1FCF9}">
      <dsp:nvSpPr>
        <dsp:cNvPr id="0" name=""/>
        <dsp:cNvSpPr/>
      </dsp:nvSpPr>
      <dsp:spPr>
        <a:xfrm>
          <a:off x="4329588" y="1594809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제한적 분석</a:t>
          </a:r>
          <a:endParaRPr lang="ko-KR" altLang="en-US" sz="1700" kern="1200" dirty="0"/>
        </a:p>
      </dsp:txBody>
      <dsp:txXfrm>
        <a:off x="4357370" y="1622591"/>
        <a:ext cx="3738561" cy="892967"/>
      </dsp:txXfrm>
    </dsp:sp>
    <dsp:sp modelId="{3E9CAB29-652A-4001-A278-5EA609CAE818}">
      <dsp:nvSpPr>
        <dsp:cNvPr id="0" name=""/>
        <dsp:cNvSpPr/>
      </dsp:nvSpPr>
      <dsp:spPr>
        <a:xfrm rot="5400000">
          <a:off x="6143654" y="2626337"/>
          <a:ext cx="165992" cy="16599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916BF-BAC1-406B-92DC-3F1C78458F25}">
      <dsp:nvSpPr>
        <dsp:cNvPr id="0" name=""/>
        <dsp:cNvSpPr/>
      </dsp:nvSpPr>
      <dsp:spPr>
        <a:xfrm>
          <a:off x="4329588" y="2875326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다른 </a:t>
          </a:r>
          <a:r>
            <a:rPr lang="en-US" altLang="ko-KR" sz="2300" kern="1200" dirty="0" smtClean="0"/>
            <a:t>language/algorithm </a:t>
          </a:r>
          <a:r>
            <a:rPr lang="ko-KR" altLang="en-US" sz="2300" kern="1200" dirty="0" smtClean="0"/>
            <a:t>활용</a:t>
          </a:r>
          <a:endParaRPr lang="ko-KR" altLang="en-US" sz="2300" kern="1200" dirty="0"/>
        </a:p>
      </dsp:txBody>
      <dsp:txXfrm>
        <a:off x="4357370" y="2903108"/>
        <a:ext cx="3738561" cy="8929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488676" cy="63882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[4] </a:t>
          </a:r>
          <a:r>
            <a:rPr lang="ko-KR" altLang="en-US" sz="2100" kern="1200" dirty="0" smtClean="0"/>
            <a:t>후기</a:t>
          </a:r>
          <a:endParaRPr lang="ko-KR" altLang="en-US" sz="2100" kern="1200" dirty="0"/>
        </a:p>
      </dsp:txBody>
      <dsp:txXfrm>
        <a:off x="31185" y="31185"/>
        <a:ext cx="2426306" cy="576450"/>
      </dsp:txXfrm>
    </dsp:sp>
    <dsp:sp modelId="{F8EAB6A5-CC2E-403B-94A7-C2CC1BD94CB3}">
      <dsp:nvSpPr>
        <dsp:cNvPr id="0" name=""/>
        <dsp:cNvSpPr/>
      </dsp:nvSpPr>
      <dsp:spPr>
        <a:xfrm>
          <a:off x="0" y="674338"/>
          <a:ext cx="2488676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5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문제점 시사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향후 개선 사항</a:t>
          </a:r>
          <a:endParaRPr lang="ko-KR" altLang="en-US" sz="1600" kern="1200" dirty="0"/>
        </a:p>
      </dsp:txBody>
      <dsp:txXfrm>
        <a:off x="0" y="674338"/>
        <a:ext cx="2488676" cy="760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B0243-80AA-490C-9C74-A0BB233EDE0B}">
      <dsp:nvSpPr>
        <dsp:cNvPr id="0" name=""/>
        <dsp:cNvSpPr/>
      </dsp:nvSpPr>
      <dsp:spPr>
        <a:xfrm>
          <a:off x="4182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4182" y="947591"/>
        <a:ext cx="2514765" cy="633600"/>
      </dsp:txXfrm>
    </dsp:sp>
    <dsp:sp modelId="{D4D8AEE0-5F9B-454E-9C72-EEF6830D09F4}">
      <dsp:nvSpPr>
        <dsp:cNvPr id="0" name=""/>
        <dsp:cNvSpPr/>
      </dsp:nvSpPr>
      <dsp:spPr>
        <a:xfrm>
          <a:off x="4182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프로젝트 기획 배경</a:t>
          </a:r>
          <a:endParaRPr lang="ko-KR" altLang="en-US" sz="2200" kern="1200" dirty="0"/>
        </a:p>
      </dsp:txBody>
      <dsp:txXfrm>
        <a:off x="4182" y="1581191"/>
        <a:ext cx="2514765" cy="1545606"/>
      </dsp:txXfrm>
    </dsp:sp>
    <dsp:sp modelId="{2A137506-CC36-450A-94D7-294924933B6B}">
      <dsp:nvSpPr>
        <dsp:cNvPr id="0" name=""/>
        <dsp:cNvSpPr/>
      </dsp:nvSpPr>
      <dsp:spPr>
        <a:xfrm>
          <a:off x="2871015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2871015" y="947591"/>
        <a:ext cx="2514765" cy="633600"/>
      </dsp:txXfrm>
    </dsp:sp>
    <dsp:sp modelId="{D82791BC-61EE-41C1-9D8A-B6E0B69F390F}">
      <dsp:nvSpPr>
        <dsp:cNvPr id="0" name=""/>
        <dsp:cNvSpPr/>
      </dsp:nvSpPr>
      <dsp:spPr>
        <a:xfrm>
          <a:off x="2871015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데이터 수집 및 불러오기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200" kern="1200" dirty="0" smtClean="0"/>
            <a:t>Proto-typing</a:t>
          </a:r>
          <a:endParaRPr lang="ko-KR" altLang="en-US" sz="2200" kern="1200" dirty="0"/>
        </a:p>
      </dsp:txBody>
      <dsp:txXfrm>
        <a:off x="2871015" y="1581191"/>
        <a:ext cx="2514765" cy="1545606"/>
      </dsp:txXfrm>
    </dsp:sp>
    <dsp:sp modelId="{3C08DB7F-F851-42DF-8156-5B8D33D4FF4D}">
      <dsp:nvSpPr>
        <dsp:cNvPr id="0" name=""/>
        <dsp:cNvSpPr/>
      </dsp:nvSpPr>
      <dsp:spPr>
        <a:xfrm>
          <a:off x="5737848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5737848" y="947591"/>
        <a:ext cx="2514765" cy="633600"/>
      </dsp:txXfrm>
    </dsp:sp>
    <dsp:sp modelId="{8176AC84-1A38-4839-8625-1C86F244EF54}">
      <dsp:nvSpPr>
        <dsp:cNvPr id="0" name=""/>
        <dsp:cNvSpPr/>
      </dsp:nvSpPr>
      <dsp:spPr>
        <a:xfrm>
          <a:off x="5737848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결과 화면</a:t>
          </a:r>
          <a:endParaRPr lang="ko-KR" altLang="en-US" sz="2200" kern="1200" dirty="0"/>
        </a:p>
      </dsp:txBody>
      <dsp:txXfrm>
        <a:off x="5737848" y="1581191"/>
        <a:ext cx="2514765" cy="1545606"/>
      </dsp:txXfrm>
    </dsp:sp>
    <dsp:sp modelId="{2D5A045F-2215-426A-9619-305F44CE451A}">
      <dsp:nvSpPr>
        <dsp:cNvPr id="0" name=""/>
        <dsp:cNvSpPr/>
      </dsp:nvSpPr>
      <dsp:spPr>
        <a:xfrm>
          <a:off x="8604681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[4] </a:t>
          </a:r>
          <a:r>
            <a:rPr lang="ko-KR" altLang="en-US" sz="2200" kern="1200" dirty="0" smtClean="0"/>
            <a:t>후기</a:t>
          </a:r>
          <a:endParaRPr lang="ko-KR" altLang="en-US" sz="2200" kern="1200" dirty="0"/>
        </a:p>
      </dsp:txBody>
      <dsp:txXfrm>
        <a:off x="8604681" y="947591"/>
        <a:ext cx="2514765" cy="633600"/>
      </dsp:txXfrm>
    </dsp:sp>
    <dsp:sp modelId="{95FE770B-58FE-4E32-8267-D2425DB9E0B7}">
      <dsp:nvSpPr>
        <dsp:cNvPr id="0" name=""/>
        <dsp:cNvSpPr/>
      </dsp:nvSpPr>
      <dsp:spPr>
        <a:xfrm>
          <a:off x="8604681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문제점 시사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향후 개선 사항</a:t>
          </a:r>
          <a:endParaRPr lang="ko-KR" altLang="en-US" sz="2200" kern="1200" dirty="0"/>
        </a:p>
      </dsp:txBody>
      <dsp:txXfrm>
        <a:off x="8604681" y="1581191"/>
        <a:ext cx="2514765" cy="15456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E2296-23C8-40C6-9C91-D360CF049701}">
      <dsp:nvSpPr>
        <dsp:cNvPr id="0" name=""/>
        <dsp:cNvSpPr/>
      </dsp:nvSpPr>
      <dsp:spPr>
        <a:xfrm>
          <a:off x="1889918" y="439306"/>
          <a:ext cx="4489209" cy="155904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564B7-886C-4B70-90BD-21669BFF93BB}">
      <dsp:nvSpPr>
        <dsp:cNvPr id="0" name=""/>
        <dsp:cNvSpPr/>
      </dsp:nvSpPr>
      <dsp:spPr>
        <a:xfrm>
          <a:off x="3638682" y="4189065"/>
          <a:ext cx="870001" cy="55680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B7FB1-0FD1-4D32-ABB7-3235AE079428}">
      <dsp:nvSpPr>
        <dsp:cNvPr id="0" name=""/>
        <dsp:cNvSpPr/>
      </dsp:nvSpPr>
      <dsp:spPr>
        <a:xfrm>
          <a:off x="1985683" y="4524009"/>
          <a:ext cx="4176009" cy="104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 smtClean="0"/>
            <a:t>To be continued…</a:t>
          </a:r>
          <a:endParaRPr lang="ko-KR" altLang="en-US" sz="3700" kern="1200" dirty="0"/>
        </a:p>
      </dsp:txBody>
      <dsp:txXfrm>
        <a:off x="1985683" y="4524009"/>
        <a:ext cx="4176009" cy="1044002"/>
      </dsp:txXfrm>
    </dsp:sp>
    <dsp:sp modelId="{BFF54D2B-79BB-4FBB-96F4-125A7192167F}">
      <dsp:nvSpPr>
        <dsp:cNvPr id="0" name=""/>
        <dsp:cNvSpPr/>
      </dsp:nvSpPr>
      <dsp:spPr>
        <a:xfrm>
          <a:off x="3985542" y="1314767"/>
          <a:ext cx="1646448" cy="1566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다른 </a:t>
          </a:r>
          <a:r>
            <a:rPr lang="en-US" altLang="ko-KR" sz="2000" b="1" kern="1200" dirty="0" smtClean="0"/>
            <a:t>language/algorithm </a:t>
          </a:r>
          <a:r>
            <a:rPr lang="ko-KR" altLang="en-US" sz="2000" b="1" kern="1200" dirty="0" smtClean="0"/>
            <a:t>활용</a:t>
          </a:r>
          <a:endParaRPr lang="ko-KR" altLang="en-US" sz="2000" b="1" kern="1200" dirty="0"/>
        </a:p>
      </dsp:txBody>
      <dsp:txXfrm>
        <a:off x="4226659" y="1544103"/>
        <a:ext cx="1164214" cy="1107331"/>
      </dsp:txXfrm>
    </dsp:sp>
    <dsp:sp modelId="{56CE6BD4-A1D2-4E98-959D-4CD6D7D69F02}">
      <dsp:nvSpPr>
        <dsp:cNvPr id="0" name=""/>
        <dsp:cNvSpPr/>
      </dsp:nvSpPr>
      <dsp:spPr>
        <a:xfrm>
          <a:off x="2362754" y="759866"/>
          <a:ext cx="1566003" cy="1566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데이터      전처리       과정 수정</a:t>
          </a:r>
          <a:endParaRPr lang="ko-KR" altLang="en-US" sz="1800" b="1" kern="1200" dirty="0"/>
        </a:p>
      </dsp:txBody>
      <dsp:txXfrm>
        <a:off x="2592090" y="989202"/>
        <a:ext cx="1107331" cy="1107331"/>
      </dsp:txXfrm>
    </dsp:sp>
    <dsp:sp modelId="{078470F8-0F2F-4A59-8E15-1149F9D8A845}">
      <dsp:nvSpPr>
        <dsp:cNvPr id="0" name=""/>
        <dsp:cNvSpPr/>
      </dsp:nvSpPr>
      <dsp:spPr>
        <a:xfrm>
          <a:off x="1695715" y="228550"/>
          <a:ext cx="4872010" cy="38976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1197204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목차</a:t>
          </a:r>
          <a:endParaRPr lang="ko-KR" altLang="en-US" sz="2200" kern="1200" dirty="0"/>
        </a:p>
      </dsp:txBody>
      <dsp:txXfrm>
        <a:off x="32670" y="32670"/>
        <a:ext cx="1131864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1197204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11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700" kern="1200" dirty="0"/>
        </a:p>
      </dsp:txBody>
      <dsp:txXfrm>
        <a:off x="0" y="689787"/>
        <a:ext cx="1197204" cy="364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데이터 수집 및 불러오기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데이터 수집 및 불러오기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3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5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5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1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0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9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8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9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62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utterstock.com/ko/video/clip-1957858-blue-spotlights-on-theater-curtain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microsoft.com/office/2007/relationships/diagramDrawing" Target="../diagrams/drawing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24.png"/><Relationship Id="rId10" Type="http://schemas.openxmlformats.org/officeDocument/2006/relationships/diagramQuickStyle" Target="../diagrams/quickStyle14.xml"/><Relationship Id="rId4" Type="http://schemas.openxmlformats.org/officeDocument/2006/relationships/image" Target="../media/image23.png"/><Relationship Id="rId9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microsoft.com/office/2007/relationships/diagramDrawing" Target="../diagrams/drawing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0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29.png"/><Relationship Id="rId9" Type="http://schemas.openxmlformats.org/officeDocument/2006/relationships/diagramLayout" Target="../diagrams/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microsoft.com/office/2007/relationships/diagramDrawing" Target="../diagrams/drawing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36.png"/><Relationship Id="rId10" Type="http://schemas.openxmlformats.org/officeDocument/2006/relationships/diagramQuickStyle" Target="../diagrams/quickStyle16.xml"/><Relationship Id="rId4" Type="http://schemas.openxmlformats.org/officeDocument/2006/relationships/image" Target="../media/image35.png"/><Relationship Id="rId9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the-end-any-5bfcea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hyperlink" Target="https://hypebeast.kr/2020/2/parasite-bong-joon-ho-guinness-world-records-most-wins-international-feature-film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hyperlink" Target="http://www.donga.com/news/article/all/20200211/99629378/1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diagramDrawing" Target="../diagrams/drawing7.xml"/><Relationship Id="rId3" Type="http://schemas.openxmlformats.org/officeDocument/2006/relationships/hyperlink" Target="https://www.mirror.co.uk/film/bafta-film-awards-ceremony-date-21236430" TargetMode="External"/><Relationship Id="rId7" Type="http://schemas.openxmlformats.org/officeDocument/2006/relationships/hyperlink" Target="https://simjuliana.tistory.com/1573" TargetMode="External"/><Relationship Id="rId12" Type="http://schemas.openxmlformats.org/officeDocument/2006/relationships/image" Target="../media/image8.png"/><Relationship Id="rId17" Type="http://schemas.openxmlformats.org/officeDocument/2006/relationships/diagramColors" Target="../diagrams/colors7.xml"/><Relationship Id="rId2" Type="http://schemas.openxmlformats.org/officeDocument/2006/relationships/hyperlink" Target="https://screenrant.com/oscars-2020-nominations-date-time-watch-live/" TargetMode="Externa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endingawards.com/berlin-international-film-festival-awards-2020-70th-annual-berlinale-winners/" TargetMode="External"/><Relationship Id="rId11" Type="http://schemas.openxmlformats.org/officeDocument/2006/relationships/image" Target="../media/image7.jpeg"/><Relationship Id="rId5" Type="http://schemas.openxmlformats.org/officeDocument/2006/relationships/hyperlink" Target="https://www.carnifest.com/festival-de-cannes-film-festival-2020/" TargetMode="External"/><Relationship Id="rId15" Type="http://schemas.openxmlformats.org/officeDocument/2006/relationships/diagramLayout" Target="../diagrams/layout7.xml"/><Relationship Id="rId10" Type="http://schemas.openxmlformats.org/officeDocument/2006/relationships/image" Target="../media/image6.jpeg"/><Relationship Id="rId4" Type="http://schemas.openxmlformats.org/officeDocument/2006/relationships/hyperlink" Target="https://en.wikipedia.org/wiki/2020_Sundance_Film_Festival#/media/File:2020_Sundance_Film_Festival_poster.jpeg" TargetMode="External"/><Relationship Id="rId9" Type="http://schemas.openxmlformats.org/officeDocument/2006/relationships/image" Target="../media/image5.jpeg"/><Relationship Id="rId14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hyperlink" Target="https://www.scripts.com/" TargetMode="External"/><Relationship Id="rId7" Type="http://schemas.openxmlformats.org/officeDocument/2006/relationships/diagramData" Target="../diagrams/data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diagramDrawing" Target="../diagrams/drawing8.xml"/><Relationship Id="rId5" Type="http://schemas.openxmlformats.org/officeDocument/2006/relationships/hyperlink" Target="https://www.springfieldspringfield.co.uk/" TargetMode="External"/><Relationship Id="rId10" Type="http://schemas.openxmlformats.org/officeDocument/2006/relationships/diagramColors" Target="../diagrams/colors8.xml"/><Relationship Id="rId4" Type="http://schemas.openxmlformats.org/officeDocument/2006/relationships/hyperlink" Target="https://www.imsdb.com/" TargetMode="Externa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ater curtains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ko-KR" altLang="en-US" dirty="0" smtClean="0"/>
              <a:t>이은성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45410291"/>
              </p:ext>
            </p:extLst>
          </p:nvPr>
        </p:nvGraphicFramePr>
        <p:xfrm>
          <a:off x="1834036" y="8422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58779" y="6287678"/>
            <a:ext cx="210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Produced by </a:t>
            </a:r>
            <a:r>
              <a:rPr lang="ko-KR" altLang="en-US" dirty="0" smtClean="0"/>
              <a:t>이은성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607908"/>
            <a:ext cx="4907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8"/>
              </a:rPr>
              <a:t>https://www.shutterstock.com/ko/video/clip-1957858-blue-spotlights-on-theater-curtains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055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5" y="1690845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l="-1" t="35100" r="32133" b="39904"/>
          <a:stretch/>
        </p:blipFill>
        <p:spPr bwMode="auto">
          <a:xfrm>
            <a:off x="424205" y="2604399"/>
            <a:ext cx="5514681" cy="1781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3"/>
          <a:srcRect t="39621" r="30469" b="27939"/>
          <a:stretch/>
        </p:blipFill>
        <p:spPr bwMode="auto">
          <a:xfrm>
            <a:off x="6137094" y="3980714"/>
            <a:ext cx="5743575" cy="2228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01571638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05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3" y="1653138"/>
            <a:ext cx="129147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wordcloud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t="42280" r="26878" b="25811"/>
          <a:stretch/>
        </p:blipFill>
        <p:spPr bwMode="auto">
          <a:xfrm>
            <a:off x="1366884" y="2587853"/>
            <a:ext cx="7843103" cy="2587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8737836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6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599522" y="744305"/>
            <a:ext cx="5057477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 </a:t>
            </a:r>
            <a:r>
              <a:rPr lang="ko-KR" altLang="en-US" sz="1600" dirty="0" smtClean="0"/>
              <a:t>함수 실행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85"/>
          <a:stretch/>
        </p:blipFill>
        <p:spPr>
          <a:xfrm>
            <a:off x="598599" y="4077487"/>
            <a:ext cx="10058400" cy="64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4"/>
          <a:stretch/>
        </p:blipFill>
        <p:spPr>
          <a:xfrm>
            <a:off x="598599" y="1451953"/>
            <a:ext cx="10058400" cy="646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87042"/>
          <a:stretch/>
        </p:blipFill>
        <p:spPr>
          <a:xfrm>
            <a:off x="598599" y="2328940"/>
            <a:ext cx="10058400" cy="6410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64"/>
          <a:stretch/>
        </p:blipFill>
        <p:spPr>
          <a:xfrm>
            <a:off x="598599" y="3200500"/>
            <a:ext cx="10058400" cy="646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85"/>
          <a:stretch/>
        </p:blipFill>
        <p:spPr>
          <a:xfrm>
            <a:off x="598599" y="4954474"/>
            <a:ext cx="10058400" cy="6464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6"/>
          <a:stretch/>
        </p:blipFill>
        <p:spPr>
          <a:xfrm>
            <a:off x="598599" y="5831461"/>
            <a:ext cx="10058400" cy="637023"/>
          </a:xfrm>
          <a:prstGeom prst="rect">
            <a:avLst/>
          </a:prstGeo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672291229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729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976590" y="864833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79957"/>
              </p:ext>
            </p:extLst>
          </p:nvPr>
        </p:nvGraphicFramePr>
        <p:xfrm>
          <a:off x="424205" y="1489434"/>
          <a:ext cx="11274459" cy="5090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8153"/>
                <a:gridCol w="3758153"/>
                <a:gridCol w="3758153"/>
              </a:tblGrid>
              <a:tr h="2545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5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/>
          <a:stretch/>
        </p:blipFill>
        <p:spPr>
          <a:xfrm>
            <a:off x="428444" y="1528099"/>
            <a:ext cx="3709923" cy="2478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/>
          <a:stretch/>
        </p:blipFill>
        <p:spPr>
          <a:xfrm>
            <a:off x="4204355" y="1490392"/>
            <a:ext cx="3704733" cy="251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/>
          <a:stretch/>
        </p:blipFill>
        <p:spPr>
          <a:xfrm>
            <a:off x="7975077" y="1490392"/>
            <a:ext cx="3723588" cy="251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b="4"/>
          <a:stretch/>
        </p:blipFill>
        <p:spPr>
          <a:xfrm>
            <a:off x="428444" y="4081805"/>
            <a:ext cx="3709923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b="4"/>
          <a:stretch/>
        </p:blipFill>
        <p:spPr>
          <a:xfrm>
            <a:off x="4204355" y="4081804"/>
            <a:ext cx="3704733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/>
          <a:stretch/>
        </p:blipFill>
        <p:spPr>
          <a:xfrm>
            <a:off x="7975076" y="4081803"/>
            <a:ext cx="3723587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503270713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88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844619" y="800061"/>
            <a:ext cx="1828800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wordcloud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3" y="1517715"/>
            <a:ext cx="2953444" cy="2777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97" y="1517715"/>
            <a:ext cx="2856320" cy="2777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07" y="1517715"/>
            <a:ext cx="2809188" cy="2696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74" y="3879128"/>
            <a:ext cx="2928071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69" y="3879128"/>
            <a:ext cx="2865748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41" y="3879127"/>
            <a:ext cx="2762052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95284" y="151771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OSCAR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0761" y="1539034"/>
            <a:ext cx="77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BAFTA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00970" y="157040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Sundance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9441" y="61855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Cannes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45108" y="618555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Berlin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68592" y="6187084"/>
            <a:ext cx="90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Venezia</a:t>
            </a:r>
            <a:endParaRPr lang="ko-KR" altLang="en-US" dirty="0"/>
          </a:p>
        </p:txBody>
      </p:sp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39989106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98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862424596"/>
              </p:ext>
            </p:extLst>
          </p:nvPr>
        </p:nvGraphicFramePr>
        <p:xfrm>
          <a:off x="216817" y="226244"/>
          <a:ext cx="2488676" cy="147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730933865"/>
              </p:ext>
            </p:extLst>
          </p:nvPr>
        </p:nvGraphicFramePr>
        <p:xfrm>
          <a:off x="2182829" y="9898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195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405509935"/>
              </p:ext>
            </p:extLst>
          </p:nvPr>
        </p:nvGraphicFramePr>
        <p:xfrm>
          <a:off x="216817" y="226244"/>
          <a:ext cx="2488676" cy="147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065371691"/>
              </p:ext>
            </p:extLst>
          </p:nvPr>
        </p:nvGraphicFramePr>
        <p:xfrm>
          <a:off x="2032000" y="719666"/>
          <a:ext cx="8128000" cy="556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256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end any questions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302"/>
            <a:ext cx="12192000" cy="55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81001"/>
            <a:ext cx="3468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https://makeameme.org/meme/the-end-any-5bfcea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101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618370831"/>
              </p:ext>
            </p:extLst>
          </p:nvPr>
        </p:nvGraphicFramePr>
        <p:xfrm>
          <a:off x="546754" y="1743958"/>
          <a:ext cx="11123630" cy="4074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3079543022"/>
              </p:ext>
            </p:extLst>
          </p:nvPr>
        </p:nvGraphicFramePr>
        <p:xfrm>
          <a:off x="-1503052" y="179110"/>
          <a:ext cx="5914796" cy="857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1836850063"/>
              </p:ext>
            </p:extLst>
          </p:nvPr>
        </p:nvGraphicFramePr>
        <p:xfrm>
          <a:off x="216817" y="226244"/>
          <a:ext cx="1197204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068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42201"/>
            <a:ext cx="6118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hlinkClick r:id="rId2"/>
              </a:rPr>
              <a:t>https://hypebeast.kr/2020/2/parasite-bong-joon-ho-guinness-world-records-most-wins-international-feature-film</a:t>
            </a:r>
            <a:endParaRPr lang="ko-KR" altLang="en-US" sz="1000" dirty="0"/>
          </a:p>
        </p:txBody>
      </p:sp>
      <p:pic>
        <p:nvPicPr>
          <p:cNvPr id="1028" name="Picture 4" descr="봉준호의 '기생충', '가장 많은 아카데미상을 받은 외국어 영화'로 기네스북 공식 등재, 오스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364" y="1576350"/>
            <a:ext cx="6892290" cy="457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369656488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94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42201"/>
            <a:ext cx="3685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hlinkClick r:id="rId2"/>
              </a:rPr>
              <a:t>http://www.donga.com/news/article/all/20200211/99629378/1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400300" y="1537522"/>
            <a:ext cx="7498080" cy="4600388"/>
            <a:chOff x="457232" y="1446082"/>
            <a:chExt cx="6096000" cy="4097468"/>
          </a:xfrm>
        </p:grpSpPr>
        <p:pic>
          <p:nvPicPr>
            <p:cNvPr id="1026" name="Picture 2" descr="https://dimg.donga.com/wps/NEWS/IMAGE/2020/02/11/99629374.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32" y="1446082"/>
              <a:ext cx="6096000" cy="4000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51510" y="5166360"/>
              <a:ext cx="457200" cy="3771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147413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77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0" y="6150114"/>
            <a:ext cx="1041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</a:t>
            </a:r>
            <a:r>
              <a:rPr lang="en-US" altLang="ko-KR" sz="1000" dirty="0" smtClean="0">
                <a:hlinkClick r:id="rId2"/>
              </a:rPr>
              <a:t>https://screenrant.com/oscars-2020-nominations-date-time-watch-live/</a:t>
            </a:r>
            <a:r>
              <a:rPr lang="en-US" altLang="ko-KR" sz="1000" dirty="0" smtClean="0"/>
              <a:t>        </a:t>
            </a:r>
            <a:r>
              <a:rPr lang="en-US" altLang="ko-KR" sz="1000" dirty="0" smtClean="0">
                <a:hlinkClick r:id="rId3"/>
              </a:rPr>
              <a:t>https://www.mirror.co.uk/film/bafta-film-awards-ceremony-date-21236430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en-US" altLang="ko-KR" sz="1000" dirty="0" smtClean="0">
                <a:hlinkClick r:id="rId4"/>
              </a:rPr>
              <a:t>https://en.wikipedia.org/wiki/2020_Sundance_Film_Festival#/media/File:2020_Sundance_Film_Festival_poster.jpeg</a:t>
            </a:r>
            <a:r>
              <a:rPr lang="en-US" altLang="ko-KR" sz="1000" dirty="0" smtClean="0"/>
              <a:t>    </a:t>
            </a:r>
            <a:r>
              <a:rPr lang="en-US" altLang="ko-KR" sz="1000" dirty="0" smtClean="0">
                <a:hlinkClick r:id="rId5"/>
              </a:rPr>
              <a:t>https://www.carnifest.com/festival-de-cannes-film-festival-2020/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>
                <a:hlinkClick r:id="rId6"/>
              </a:rPr>
              <a:t>https://trendingawards.com/berlin-international-film-festival-awards-2020-70th-annual-berlinale-winners/</a:t>
            </a:r>
            <a:r>
              <a:rPr lang="en-US" altLang="ko-KR" sz="1000" dirty="0" smtClean="0"/>
              <a:t>       </a:t>
            </a:r>
            <a:r>
              <a:rPr lang="en-US" altLang="ko-KR" sz="1000" dirty="0" smtClean="0">
                <a:hlinkClick r:id="rId7"/>
              </a:rPr>
              <a:t>https://simjuliana.tistory.com/1573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47" y="1833300"/>
            <a:ext cx="3442413" cy="1792924"/>
          </a:xfrm>
          <a:prstGeom prst="rect">
            <a:avLst/>
          </a:prstGeom>
        </p:spPr>
      </p:pic>
      <p:pic>
        <p:nvPicPr>
          <p:cNvPr id="2052" name="Picture 4" descr="https://i2-prod.mirror.co.uk/incoming/article21226764.ece/ALTERNATES/s615b/0_MAIN-BAFTA-NO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12" y="1833300"/>
            <a:ext cx="3143250" cy="17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20 Sundance Film Festival poster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907" y="1381677"/>
            <a:ext cx="1965324" cy="224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: www.festival-cannes.co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" y="3991707"/>
            <a:ext cx="3408790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rlin International Film Festival Awards 2020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53" y="3991707"/>
            <a:ext cx="3408790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베니스 영화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7" y="3991707"/>
            <a:ext cx="3442413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639548270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8013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24204" y="1414021"/>
            <a:ext cx="5467549" cy="4270342"/>
            <a:chOff x="424204" y="1414021"/>
            <a:chExt cx="5788059" cy="42703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0387" t="9305" r="21291" b="19626"/>
            <a:stretch/>
          </p:blipFill>
          <p:spPr>
            <a:xfrm>
              <a:off x="424204" y="1414021"/>
              <a:ext cx="5788059" cy="42703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직사각형 6"/>
            <p:cNvSpPr/>
            <p:nvPr/>
          </p:nvSpPr>
          <p:spPr>
            <a:xfrm>
              <a:off x="3847143" y="4581427"/>
              <a:ext cx="449073" cy="2545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20689" y="5755217"/>
            <a:ext cx="4074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https://www.scripts.com/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https://www.imsdb.com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https://www.springfieldspringfield.co.uk/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68045" t="45971" r="4992" b="15383"/>
          <a:stretch/>
        </p:blipFill>
        <p:spPr>
          <a:xfrm>
            <a:off x="7494311" y="2531941"/>
            <a:ext cx="4034670" cy="370473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46276" y="3299381"/>
            <a:ext cx="1046376" cy="35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53185941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68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/>
          <a:srcRect t="23400" r="26712" b="61177"/>
          <a:stretch/>
        </p:blipFill>
        <p:spPr bwMode="auto">
          <a:xfrm>
            <a:off x="5090475" y="3996965"/>
            <a:ext cx="6958897" cy="1527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921" t="32990" r="49862" b="14604"/>
          <a:stretch/>
        </p:blipFill>
        <p:spPr>
          <a:xfrm>
            <a:off x="386500" y="1385740"/>
            <a:ext cx="4355183" cy="5222450"/>
          </a:xfrm>
          <a:prstGeom prst="rect">
            <a:avLst/>
          </a:prstGeom>
        </p:spPr>
      </p:pic>
      <p:sp>
        <p:nvSpPr>
          <p:cNvPr id="5" name="굽은 화살표 4"/>
          <p:cNvSpPr/>
          <p:nvPr/>
        </p:nvSpPr>
        <p:spPr>
          <a:xfrm rot="5400000">
            <a:off x="5269582" y="2771483"/>
            <a:ext cx="952109" cy="725864"/>
          </a:xfrm>
          <a:prstGeom prst="bentArrow">
            <a:avLst>
              <a:gd name="adj1" fmla="val 25923"/>
              <a:gd name="adj2" fmla="val 21753"/>
              <a:gd name="adj3" fmla="val 25000"/>
              <a:gd name="adj4" fmla="val 42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6026662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75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5" y="1659117"/>
            <a:ext cx="4185503" cy="526635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rcRect t="34302" r="45881" b="48148"/>
          <a:stretch/>
        </p:blipFill>
        <p:spPr bwMode="auto">
          <a:xfrm>
            <a:off x="424205" y="2695967"/>
            <a:ext cx="5297865" cy="1696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/>
          <p:cNvPicPr/>
          <p:nvPr/>
        </p:nvPicPr>
        <p:blipFill rotWithShape="1">
          <a:blip r:embed="rId3"/>
          <a:srcRect t="19412" r="32475" b="34320"/>
          <a:stretch/>
        </p:blipFill>
        <p:spPr bwMode="auto">
          <a:xfrm>
            <a:off x="6019407" y="3431357"/>
            <a:ext cx="5971487" cy="3029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380911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69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14779" y="1540016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t="21274" r="31858" b="25421"/>
          <a:stretch/>
        </p:blipFill>
        <p:spPr bwMode="auto">
          <a:xfrm>
            <a:off x="320511" y="2534140"/>
            <a:ext cx="5995448" cy="3781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/>
          <p:cNvPicPr/>
          <p:nvPr/>
        </p:nvPicPr>
        <p:blipFill rotWithShape="1">
          <a:blip r:embed="rId3"/>
          <a:srcRect t="42280" r="42091" b="42297"/>
          <a:stretch/>
        </p:blipFill>
        <p:spPr bwMode="auto">
          <a:xfrm>
            <a:off x="6730738" y="3733013"/>
            <a:ext cx="5203596" cy="1240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477488440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83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</TotalTime>
  <Words>271</Words>
  <Application>Microsoft Office PowerPoint</Application>
  <PresentationFormat>와이드스크린</PresentationFormat>
  <Paragraphs>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32</cp:revision>
  <dcterms:created xsi:type="dcterms:W3CDTF">2020-03-09T04:17:00Z</dcterms:created>
  <dcterms:modified xsi:type="dcterms:W3CDTF">2020-03-11T05:58:48Z</dcterms:modified>
</cp:coreProperties>
</file>